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9" r:id="rId5"/>
    <p:sldId id="27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E0DCBE-9A1D-46D7-8429-E8E515B8D576}" v="5" dt="2021-07-13T11:50:00.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97AECE1E-D739-E84E-8682-4E107125C8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095998" y="0"/>
            <a:ext cx="6096001" cy="6857999"/>
          </a:xfrm>
          <a:prstGeom prst="rect">
            <a:avLst/>
          </a:prstGeom>
          <a:solidFill>
            <a:schemeClr val="bg1"/>
          </a:solidFill>
        </p:spPr>
      </p:pic>
      <p:sp>
        <p:nvSpPr>
          <p:cNvPr id="7" name="Titel 6">
            <a:extLst>
              <a:ext uri="{FF2B5EF4-FFF2-40B4-BE49-F238E27FC236}">
                <a16:creationId xmlns:a16="http://schemas.microsoft.com/office/drawing/2014/main" id="{D9E974C2-20A9-A84B-9B34-F21B7E61B4F5}"/>
              </a:ext>
            </a:extLst>
          </p:cNvPr>
          <p:cNvSpPr>
            <a:spLocks noGrp="1"/>
          </p:cNvSpPr>
          <p:nvPr>
            <p:ph type="title"/>
          </p:nvPr>
        </p:nvSpPr>
        <p:spPr>
          <a:xfrm>
            <a:off x="602446" y="2174064"/>
            <a:ext cx="4491821" cy="3283306"/>
          </a:xfrm>
        </p:spPr>
        <p:txBody>
          <a:bodyPr anchor="t">
            <a:normAutofit/>
          </a:bodyPr>
          <a:lstStyle>
            <a:lvl1pPr>
              <a:defRPr sz="4000">
                <a:solidFill>
                  <a:schemeClr val="bg2"/>
                </a:solidFill>
              </a:defRPr>
            </a:lvl1pPr>
          </a:lstStyle>
          <a:p>
            <a:r>
              <a:rPr lang="en-US"/>
              <a:t>Click to edit Master title style</a:t>
            </a:r>
            <a:endParaRPr lang="nl-NL" dirty="0"/>
          </a:p>
        </p:txBody>
      </p:sp>
      <p:sp>
        <p:nvSpPr>
          <p:cNvPr id="8" name="Tijdelijke aanduiding voor afbeelding 10">
            <a:extLst>
              <a:ext uri="{FF2B5EF4-FFF2-40B4-BE49-F238E27FC236}">
                <a16:creationId xmlns:a16="http://schemas.microsoft.com/office/drawing/2014/main" id="{078BF424-48B9-AE4D-9572-53ADF28209D8}"/>
              </a:ext>
            </a:extLst>
          </p:cNvPr>
          <p:cNvSpPr>
            <a:spLocks noGrp="1"/>
          </p:cNvSpPr>
          <p:nvPr>
            <p:ph type="pic" sz="quarter" idx="13" hasCustomPrompt="1"/>
          </p:nvPr>
        </p:nvSpPr>
        <p:spPr>
          <a:xfrm>
            <a:off x="6095998" y="0"/>
            <a:ext cx="6096001" cy="6858000"/>
          </a:xfrm>
        </p:spPr>
        <p:txBody>
          <a:bodyPr anchor="ctr">
            <a:normAutofit/>
          </a:bodyPr>
          <a:lstStyle>
            <a:lvl1pPr marL="0" indent="0" algn="ctr">
              <a:buNone/>
              <a:defRPr sz="1400">
                <a:solidFill>
                  <a:schemeClr val="bg1"/>
                </a:solidFill>
              </a:defRPr>
            </a:lvl1pPr>
          </a:lstStyle>
          <a:p>
            <a:r>
              <a:rPr lang="nl-NL" dirty="0" err="1"/>
              <a:t>Place</a:t>
            </a:r>
            <a:r>
              <a:rPr lang="nl-NL" dirty="0"/>
              <a:t> </a:t>
            </a:r>
            <a:r>
              <a:rPr lang="nl-NL" dirty="0" err="1"/>
              <a:t>an</a:t>
            </a:r>
            <a:r>
              <a:rPr lang="nl-NL" dirty="0"/>
              <a:t> image </a:t>
            </a:r>
            <a:r>
              <a:rPr lang="nl-NL" dirty="0" err="1"/>
              <a:t>here</a:t>
            </a:r>
            <a:endParaRPr lang="nl-NL" dirty="0"/>
          </a:p>
        </p:txBody>
      </p:sp>
      <p:pic>
        <p:nvPicPr>
          <p:cNvPr id="6" name="Afbeelding 5">
            <a:extLst>
              <a:ext uri="{FF2B5EF4-FFF2-40B4-BE49-F238E27FC236}">
                <a16:creationId xmlns:a16="http://schemas.microsoft.com/office/drawing/2014/main" id="{9EB19AEC-B9D1-234A-8CF0-739F18461277}"/>
              </a:ext>
            </a:extLst>
          </p:cNvPr>
          <p:cNvPicPr>
            <a:picLocks noChangeAspect="1"/>
          </p:cNvPicPr>
          <p:nvPr userDrawn="1"/>
        </p:nvPicPr>
        <p:blipFill>
          <a:blip r:embed="rId3"/>
          <a:stretch>
            <a:fillRect/>
          </a:stretch>
        </p:blipFill>
        <p:spPr>
          <a:xfrm>
            <a:off x="602446" y="0"/>
            <a:ext cx="1713091" cy="1059541"/>
          </a:xfrm>
          <a:prstGeom prst="rect">
            <a:avLst/>
          </a:prstGeom>
        </p:spPr>
      </p:pic>
    </p:spTree>
    <p:extLst>
      <p:ext uri="{BB962C8B-B14F-4D97-AF65-F5344CB8AC3E}">
        <p14:creationId xmlns:p14="http://schemas.microsoft.com/office/powerpoint/2010/main" val="3015536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lm">
    <p:spTree>
      <p:nvGrpSpPr>
        <p:cNvPr id="1" name=""/>
        <p:cNvGrpSpPr/>
        <p:nvPr/>
      </p:nvGrpSpPr>
      <p:grpSpPr>
        <a:xfrm>
          <a:off x="0" y="0"/>
          <a:ext cx="0" cy="0"/>
          <a:chOff x="0" y="0"/>
          <a:chExt cx="0" cy="0"/>
        </a:xfrm>
      </p:grpSpPr>
      <p:sp>
        <p:nvSpPr>
          <p:cNvPr id="4" name="Tijdelijke aanduiding voor media 3">
            <a:extLst>
              <a:ext uri="{FF2B5EF4-FFF2-40B4-BE49-F238E27FC236}">
                <a16:creationId xmlns:a16="http://schemas.microsoft.com/office/drawing/2014/main" id="{023DECE0-8833-2643-9250-345752A48797}"/>
              </a:ext>
            </a:extLst>
          </p:cNvPr>
          <p:cNvSpPr>
            <a:spLocks noGrp="1"/>
          </p:cNvSpPr>
          <p:nvPr>
            <p:ph type="media" sz="quarter" idx="10" hasCustomPrompt="1"/>
          </p:nvPr>
        </p:nvSpPr>
        <p:spPr>
          <a:xfrm>
            <a:off x="0" y="0"/>
            <a:ext cx="12192000" cy="6858000"/>
          </a:xfrm>
        </p:spPr>
        <p:txBody>
          <a:bodyPr anchor="ctr">
            <a:normAutofit/>
          </a:bodyPr>
          <a:lstStyle>
            <a:lvl1pPr marL="0" indent="0" algn="ctr">
              <a:buNone/>
              <a:defRPr sz="1800">
                <a:solidFill>
                  <a:schemeClr val="tx1"/>
                </a:solidFill>
              </a:defRPr>
            </a:lvl1pPr>
          </a:lstStyle>
          <a:p>
            <a:r>
              <a:rPr lang="nl-NL" dirty="0"/>
              <a:t>Media</a:t>
            </a:r>
          </a:p>
        </p:txBody>
      </p:sp>
    </p:spTree>
    <p:extLst>
      <p:ext uri="{BB962C8B-B14F-4D97-AF65-F5344CB8AC3E}">
        <p14:creationId xmlns:p14="http://schemas.microsoft.com/office/powerpoint/2010/main" val="270437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 are here 1">
    <p:spTree>
      <p:nvGrpSpPr>
        <p:cNvPr id="1" name=""/>
        <p:cNvGrpSpPr/>
        <p:nvPr/>
      </p:nvGrpSpPr>
      <p:grpSpPr>
        <a:xfrm>
          <a:off x="0" y="0"/>
          <a:ext cx="0" cy="0"/>
          <a:chOff x="0" y="0"/>
          <a:chExt cx="0" cy="0"/>
        </a:xfrm>
      </p:grpSpPr>
      <p:pic>
        <p:nvPicPr>
          <p:cNvPr id="5" name="Afbeelding 4" descr="Afbeelding met buiten, persoon, vasthouden, staand&#10;&#10;Automatisch gegenereerde beschrijving">
            <a:extLst>
              <a:ext uri="{FF2B5EF4-FFF2-40B4-BE49-F238E27FC236}">
                <a16:creationId xmlns:a16="http://schemas.microsoft.com/office/drawing/2014/main" id="{53659854-8451-7F40-AA01-B7EE4ECB4F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Afbeelding 6">
            <a:extLst>
              <a:ext uri="{FF2B5EF4-FFF2-40B4-BE49-F238E27FC236}">
                <a16:creationId xmlns:a16="http://schemas.microsoft.com/office/drawing/2014/main" id="{68E0373E-B2BF-EB48-8CAF-0F0BA2C15E59}"/>
              </a:ext>
            </a:extLst>
          </p:cNvPr>
          <p:cNvPicPr>
            <a:picLocks noChangeAspect="1"/>
          </p:cNvPicPr>
          <p:nvPr userDrawn="1"/>
        </p:nvPicPr>
        <p:blipFill>
          <a:blip r:embed="rId3"/>
          <a:stretch>
            <a:fillRect/>
          </a:stretch>
        </p:blipFill>
        <p:spPr>
          <a:xfrm>
            <a:off x="602446" y="0"/>
            <a:ext cx="1713091" cy="1059541"/>
          </a:xfrm>
          <a:prstGeom prst="rect">
            <a:avLst/>
          </a:prstGeom>
        </p:spPr>
      </p:pic>
      <p:sp>
        <p:nvSpPr>
          <p:cNvPr id="8" name="Tekstvak 7">
            <a:extLst>
              <a:ext uri="{FF2B5EF4-FFF2-40B4-BE49-F238E27FC236}">
                <a16:creationId xmlns:a16="http://schemas.microsoft.com/office/drawing/2014/main" id="{4CE06F03-0ECC-6148-9F5E-7BE9F8639FEF}"/>
              </a:ext>
            </a:extLst>
          </p:cNvPr>
          <p:cNvSpPr txBox="1"/>
          <p:nvPr userDrawn="1"/>
        </p:nvSpPr>
        <p:spPr>
          <a:xfrm>
            <a:off x="602446" y="2708052"/>
            <a:ext cx="3990754" cy="3591304"/>
          </a:xfrm>
          <a:prstGeom prst="rect">
            <a:avLst/>
          </a:prstGeom>
          <a:noFill/>
        </p:spPr>
        <p:txBody>
          <a:bodyPr wrap="square" rtlCol="0">
            <a:spAutoFit/>
          </a:bodyPr>
          <a:lstStyle/>
          <a:p>
            <a:pPr marL="0">
              <a:lnSpc>
                <a:spcPts val="9000"/>
              </a:lnSpc>
              <a:spcBef>
                <a:spcPts val="0"/>
              </a:spcBef>
              <a:spcAft>
                <a:spcPts val="0"/>
              </a:spcAft>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We </a:t>
            </a:r>
          </a:p>
          <a:p>
            <a:pPr marL="0">
              <a:lnSpc>
                <a:spcPts val="9000"/>
              </a:lnSpc>
              <a:spcBef>
                <a:spcPts val="0"/>
              </a:spcBef>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are</a:t>
            </a:r>
            <a:b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br>
            <a:r>
              <a:rPr lang="nl-NL" sz="9600" b="1" i="0" dirty="0" err="1">
                <a:solidFill>
                  <a:schemeClr val="bg1"/>
                </a:solidFill>
                <a:latin typeface="Calibri" panose="020F0502020204030204" pitchFamily="34" charset="0"/>
                <a:ea typeface="Roboto Black" panose="02000000000000000000" pitchFamily="2" charset="0"/>
                <a:cs typeface="Calibri" panose="020F0502020204030204" pitchFamily="34" charset="0"/>
              </a:rPr>
              <a:t>here</a:t>
            </a: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a:t>
            </a:r>
          </a:p>
        </p:txBody>
      </p:sp>
    </p:spTree>
    <p:extLst>
      <p:ext uri="{BB962C8B-B14F-4D97-AF65-F5344CB8AC3E}">
        <p14:creationId xmlns:p14="http://schemas.microsoft.com/office/powerpoint/2010/main" val="286475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 are here 2">
    <p:spTree>
      <p:nvGrpSpPr>
        <p:cNvPr id="1" name=""/>
        <p:cNvGrpSpPr/>
        <p:nvPr/>
      </p:nvGrpSpPr>
      <p:grpSpPr>
        <a:xfrm>
          <a:off x="0" y="0"/>
          <a:ext cx="0" cy="0"/>
          <a:chOff x="0" y="0"/>
          <a:chExt cx="0" cy="0"/>
        </a:xfrm>
      </p:grpSpPr>
      <p:pic>
        <p:nvPicPr>
          <p:cNvPr id="4" name="Afbeelding 3" descr="Afbeelding met buiten, man, rood, tafel&#10;&#10;Automatisch gegenereerde beschrijving">
            <a:extLst>
              <a:ext uri="{FF2B5EF4-FFF2-40B4-BE49-F238E27FC236}">
                <a16:creationId xmlns:a16="http://schemas.microsoft.com/office/drawing/2014/main" id="{D5365CFC-7638-4C4B-A621-13AC464151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Afbeelding 4">
            <a:extLst>
              <a:ext uri="{FF2B5EF4-FFF2-40B4-BE49-F238E27FC236}">
                <a16:creationId xmlns:a16="http://schemas.microsoft.com/office/drawing/2014/main" id="{602D05A2-85AE-1445-850B-C28B81CC928F}"/>
              </a:ext>
            </a:extLst>
          </p:cNvPr>
          <p:cNvPicPr>
            <a:picLocks noChangeAspect="1"/>
          </p:cNvPicPr>
          <p:nvPr userDrawn="1"/>
        </p:nvPicPr>
        <p:blipFill>
          <a:blip r:embed="rId3"/>
          <a:stretch>
            <a:fillRect/>
          </a:stretch>
        </p:blipFill>
        <p:spPr>
          <a:xfrm>
            <a:off x="602446" y="0"/>
            <a:ext cx="1713091" cy="1059541"/>
          </a:xfrm>
          <a:prstGeom prst="rect">
            <a:avLst/>
          </a:prstGeom>
        </p:spPr>
      </p:pic>
      <p:sp>
        <p:nvSpPr>
          <p:cNvPr id="6" name="Tekstvak 5">
            <a:extLst>
              <a:ext uri="{FF2B5EF4-FFF2-40B4-BE49-F238E27FC236}">
                <a16:creationId xmlns:a16="http://schemas.microsoft.com/office/drawing/2014/main" id="{0A7C71BD-E3EF-A541-A8C1-8C7A25B4C34B}"/>
              </a:ext>
            </a:extLst>
          </p:cNvPr>
          <p:cNvSpPr txBox="1"/>
          <p:nvPr userDrawn="1"/>
        </p:nvSpPr>
        <p:spPr>
          <a:xfrm>
            <a:off x="602446" y="2708052"/>
            <a:ext cx="3990754" cy="3591304"/>
          </a:xfrm>
          <a:prstGeom prst="rect">
            <a:avLst/>
          </a:prstGeom>
          <a:noFill/>
        </p:spPr>
        <p:txBody>
          <a:bodyPr wrap="square" rtlCol="0">
            <a:spAutoFit/>
          </a:bodyPr>
          <a:lstStyle/>
          <a:p>
            <a:pPr marL="0">
              <a:lnSpc>
                <a:spcPts val="9000"/>
              </a:lnSpc>
              <a:spcBef>
                <a:spcPts val="0"/>
              </a:spcBef>
              <a:spcAft>
                <a:spcPts val="0"/>
              </a:spcAft>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We </a:t>
            </a:r>
          </a:p>
          <a:p>
            <a:pPr marL="0">
              <a:lnSpc>
                <a:spcPts val="9000"/>
              </a:lnSpc>
              <a:spcBef>
                <a:spcPts val="0"/>
              </a:spcBef>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are</a:t>
            </a:r>
            <a:b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br>
            <a:r>
              <a:rPr lang="nl-NL" sz="9600" b="1" i="0" dirty="0" err="1">
                <a:solidFill>
                  <a:schemeClr val="bg1"/>
                </a:solidFill>
                <a:latin typeface="Calibri" panose="020F0502020204030204" pitchFamily="34" charset="0"/>
                <a:ea typeface="Roboto Black" panose="02000000000000000000" pitchFamily="2" charset="0"/>
                <a:cs typeface="Calibri" panose="020F0502020204030204" pitchFamily="34" charset="0"/>
              </a:rPr>
              <a:t>here</a:t>
            </a: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a:t>
            </a:r>
          </a:p>
        </p:txBody>
      </p:sp>
    </p:spTree>
    <p:extLst>
      <p:ext uri="{BB962C8B-B14F-4D97-AF65-F5344CB8AC3E}">
        <p14:creationId xmlns:p14="http://schemas.microsoft.com/office/powerpoint/2010/main" val="319213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 are here 3">
    <p:spTree>
      <p:nvGrpSpPr>
        <p:cNvPr id="1" name=""/>
        <p:cNvGrpSpPr/>
        <p:nvPr/>
      </p:nvGrpSpPr>
      <p:grpSpPr>
        <a:xfrm>
          <a:off x="0" y="0"/>
          <a:ext cx="0" cy="0"/>
          <a:chOff x="0" y="0"/>
          <a:chExt cx="0" cy="0"/>
        </a:xfrm>
      </p:grpSpPr>
      <p:pic>
        <p:nvPicPr>
          <p:cNvPr id="3" name="Afbeelding 2" descr="Afbeelding met buiten, mensen, lopen, kudde&#10;&#10;Automatisch gegenereerde beschrijving">
            <a:extLst>
              <a:ext uri="{FF2B5EF4-FFF2-40B4-BE49-F238E27FC236}">
                <a16:creationId xmlns:a16="http://schemas.microsoft.com/office/drawing/2014/main" id="{B5DA6125-EF2E-6A4C-84F5-1E0014FDD37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6D5F25B-165A-AA4D-BBF9-48D568529EED}"/>
              </a:ext>
            </a:extLst>
          </p:cNvPr>
          <p:cNvPicPr>
            <a:picLocks noChangeAspect="1"/>
          </p:cNvPicPr>
          <p:nvPr userDrawn="1"/>
        </p:nvPicPr>
        <p:blipFill>
          <a:blip r:embed="rId3"/>
          <a:stretch>
            <a:fillRect/>
          </a:stretch>
        </p:blipFill>
        <p:spPr>
          <a:xfrm>
            <a:off x="602446" y="0"/>
            <a:ext cx="1713091" cy="1059541"/>
          </a:xfrm>
          <a:prstGeom prst="rect">
            <a:avLst/>
          </a:prstGeom>
        </p:spPr>
      </p:pic>
      <p:sp>
        <p:nvSpPr>
          <p:cNvPr id="5" name="Tekstvak 4">
            <a:extLst>
              <a:ext uri="{FF2B5EF4-FFF2-40B4-BE49-F238E27FC236}">
                <a16:creationId xmlns:a16="http://schemas.microsoft.com/office/drawing/2014/main" id="{AC47E189-7971-2B45-9452-7B64276B74F3}"/>
              </a:ext>
            </a:extLst>
          </p:cNvPr>
          <p:cNvSpPr txBox="1"/>
          <p:nvPr userDrawn="1"/>
        </p:nvSpPr>
        <p:spPr>
          <a:xfrm>
            <a:off x="602446" y="2708052"/>
            <a:ext cx="3990754" cy="3591304"/>
          </a:xfrm>
          <a:prstGeom prst="rect">
            <a:avLst/>
          </a:prstGeom>
          <a:noFill/>
        </p:spPr>
        <p:txBody>
          <a:bodyPr wrap="square" rtlCol="0">
            <a:spAutoFit/>
          </a:bodyPr>
          <a:lstStyle/>
          <a:p>
            <a:pPr marL="0">
              <a:lnSpc>
                <a:spcPts val="9000"/>
              </a:lnSpc>
              <a:spcBef>
                <a:spcPts val="0"/>
              </a:spcBef>
              <a:spcAft>
                <a:spcPts val="0"/>
              </a:spcAft>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We </a:t>
            </a:r>
          </a:p>
          <a:p>
            <a:pPr marL="0">
              <a:lnSpc>
                <a:spcPts val="9000"/>
              </a:lnSpc>
              <a:spcBef>
                <a:spcPts val="0"/>
              </a:spcBef>
            </a:pP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are</a:t>
            </a:r>
            <a:b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br>
            <a:r>
              <a:rPr lang="nl-NL" sz="9600" b="1" i="0" dirty="0" err="1">
                <a:solidFill>
                  <a:schemeClr val="bg1"/>
                </a:solidFill>
                <a:latin typeface="Calibri" panose="020F0502020204030204" pitchFamily="34" charset="0"/>
                <a:ea typeface="Roboto Black" panose="02000000000000000000" pitchFamily="2" charset="0"/>
                <a:cs typeface="Calibri" panose="020F0502020204030204" pitchFamily="34" charset="0"/>
              </a:rPr>
              <a:t>here</a:t>
            </a:r>
            <a:r>
              <a:rPr lang="nl-NL" sz="9600" b="1" i="0" dirty="0">
                <a:solidFill>
                  <a:schemeClr val="bg1"/>
                </a:solidFill>
                <a:latin typeface="Calibri" panose="020F0502020204030204" pitchFamily="34" charset="0"/>
                <a:ea typeface="Roboto Black" panose="02000000000000000000" pitchFamily="2" charset="0"/>
                <a:cs typeface="Calibri" panose="020F0502020204030204" pitchFamily="34" charset="0"/>
              </a:rPr>
              <a:t>.</a:t>
            </a:r>
          </a:p>
        </p:txBody>
      </p:sp>
    </p:spTree>
    <p:extLst>
      <p:ext uri="{BB962C8B-B14F-4D97-AF65-F5344CB8AC3E}">
        <p14:creationId xmlns:p14="http://schemas.microsoft.com/office/powerpoint/2010/main" val="33509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age QR code">
    <p:bg>
      <p:bgPr>
        <a:solidFill>
          <a:schemeClr val="accent6"/>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E5EA90F-AA2C-544D-9D45-6CE49285AF97}"/>
              </a:ext>
            </a:extLst>
          </p:cNvPr>
          <p:cNvSpPr/>
          <p:nvPr userDrawn="1"/>
        </p:nvSpPr>
        <p:spPr>
          <a:xfrm>
            <a:off x="10341935" y="5121349"/>
            <a:ext cx="1304261" cy="130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a:extLst>
              <a:ext uri="{FF2B5EF4-FFF2-40B4-BE49-F238E27FC236}">
                <a16:creationId xmlns:a16="http://schemas.microsoft.com/office/drawing/2014/main" id="{C0ECA1D9-B2DA-E844-A410-F19079E525B5}"/>
              </a:ext>
            </a:extLst>
          </p:cNvPr>
          <p:cNvPicPr>
            <a:picLocks noChangeAspect="1"/>
          </p:cNvPicPr>
          <p:nvPr userDrawn="1"/>
        </p:nvPicPr>
        <p:blipFill>
          <a:blip r:embed="rId2"/>
          <a:stretch>
            <a:fillRect/>
          </a:stretch>
        </p:blipFill>
        <p:spPr>
          <a:xfrm>
            <a:off x="602446" y="0"/>
            <a:ext cx="1713091" cy="1059541"/>
          </a:xfrm>
          <a:prstGeom prst="rect">
            <a:avLst/>
          </a:prstGeom>
        </p:spPr>
      </p:pic>
      <p:pic>
        <p:nvPicPr>
          <p:cNvPr id="3" name="Afbeelding 2" descr="Afbeelding met binnen, zwart, wit&#10;&#10;Automatisch gegenereerde beschrijving">
            <a:extLst>
              <a:ext uri="{FF2B5EF4-FFF2-40B4-BE49-F238E27FC236}">
                <a16:creationId xmlns:a16="http://schemas.microsoft.com/office/drawing/2014/main" id="{1F52AFB6-2492-0440-9608-0546BC823B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19784" y="5199198"/>
            <a:ext cx="1148562" cy="1148562"/>
          </a:xfrm>
          <a:prstGeom prst="rect">
            <a:avLst/>
          </a:prstGeom>
        </p:spPr>
      </p:pic>
      <p:sp>
        <p:nvSpPr>
          <p:cNvPr id="10" name="Tekstvak 9">
            <a:extLst>
              <a:ext uri="{FF2B5EF4-FFF2-40B4-BE49-F238E27FC236}">
                <a16:creationId xmlns:a16="http://schemas.microsoft.com/office/drawing/2014/main" id="{4F375F45-EC17-614A-AC2C-44F09F8ACE30}"/>
              </a:ext>
            </a:extLst>
          </p:cNvPr>
          <p:cNvSpPr txBox="1"/>
          <p:nvPr userDrawn="1"/>
        </p:nvSpPr>
        <p:spPr>
          <a:xfrm>
            <a:off x="2147776" y="464258"/>
            <a:ext cx="7896447" cy="5940088"/>
          </a:xfrm>
          <a:prstGeom prst="rect">
            <a:avLst/>
          </a:prstGeom>
          <a:noFill/>
        </p:spPr>
        <p:txBody>
          <a:bodyPr wrap="square" rtlCol="0">
            <a:spAutoFit/>
          </a:bodyPr>
          <a:lstStyle/>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are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here</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for</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our</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neighbours</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in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need</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a:t>
            </a:r>
          </a:p>
          <a:p>
            <a:pPr algn="ctr">
              <a:lnSpc>
                <a:spcPct val="100000"/>
              </a:lnSpc>
            </a:pP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who</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are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suffering</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in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this</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broken</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world</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are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here</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for</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victims</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of conflict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and</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disasters,</a:t>
            </a:r>
          </a:p>
          <a:p>
            <a:pPr algn="ctr">
              <a:lnSpc>
                <a:spcPct val="100000"/>
              </a:lnSpc>
            </a:pP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who</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are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seeking</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comfort, shelter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and</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food.</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are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here</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for</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those</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who</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have lost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everything</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a:t>
            </a:r>
          </a:p>
          <a:p>
            <a:pPr algn="ctr">
              <a:lnSpc>
                <a:spcPct val="100000"/>
              </a:lnSpc>
            </a:pP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and</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are in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danger</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of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losing</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heart</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help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people</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meet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their</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immediate</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needs</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a:t>
            </a:r>
          </a:p>
          <a:p>
            <a:pPr algn="ctr">
              <a:lnSpc>
                <a:spcPct val="100000"/>
              </a:lnSpc>
            </a:pP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providing</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food,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clothing</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and</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access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to</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clean water.</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give</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communities</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voice</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p>
          <a:p>
            <a:pPr algn="ctr">
              <a:lnSpc>
                <a:spcPct val="100000"/>
              </a:lnSpc>
            </a:pP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restoring</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dignity</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and</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promoting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choice</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remain</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faithful</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communities</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as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they</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recover</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a:t>
            </a:r>
          </a:p>
          <a:p>
            <a:pPr algn="ctr">
              <a:lnSpc>
                <a:spcPct val="100000"/>
              </a:lnSpc>
            </a:pP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helping</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them</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to</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get back on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their</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feet</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a:t>
            </a:r>
          </a:p>
          <a:p>
            <a:pPr algn="ctr">
              <a:lnSpc>
                <a:spcPct val="150000"/>
              </a:lnSpc>
            </a:pPr>
            <a:endPar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endParaRPr>
          </a:p>
          <a:p>
            <a:pPr algn="ctr">
              <a:lnSpc>
                <a:spcPct val="150000"/>
              </a:lnSpc>
            </a:pP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We are </a:t>
            </a:r>
            <a:r>
              <a:rPr lang="nl-NL" sz="1500" b="1" i="0" kern="1200" dirty="0" err="1">
                <a:solidFill>
                  <a:schemeClr val="bg1"/>
                </a:solidFill>
                <a:effectLst/>
                <a:latin typeface="Calibri" panose="020F0502020204030204" pitchFamily="34" charset="0"/>
                <a:ea typeface="Roboto Medium" panose="02000000000000000000" pitchFamily="2" charset="0"/>
                <a:cs typeface="Calibri" panose="020F0502020204030204" pitchFamily="34" charset="0"/>
              </a:rPr>
              <a:t>here</a:t>
            </a:r>
            <a:r>
              <a:rPr lang="nl-NL" sz="1500" b="1" i="0" kern="1200" dirty="0">
                <a:solidFill>
                  <a:schemeClr val="bg1"/>
                </a:solidFill>
                <a:effectLst/>
                <a:latin typeface="Calibri" panose="020F0502020204030204" pitchFamily="34" charset="0"/>
                <a:ea typeface="Roboto Medium" panose="02000000000000000000" pitchFamily="2" charset="0"/>
                <a:cs typeface="Calibri" panose="020F0502020204030204" pitchFamily="34" charset="0"/>
              </a:rPr>
              <a:t>. We are ZOA.</a:t>
            </a:r>
          </a:p>
        </p:txBody>
      </p:sp>
      <p:sp>
        <p:nvSpPr>
          <p:cNvPr id="11" name="Tekstvak 10">
            <a:extLst>
              <a:ext uri="{FF2B5EF4-FFF2-40B4-BE49-F238E27FC236}">
                <a16:creationId xmlns:a16="http://schemas.microsoft.com/office/drawing/2014/main" id="{F84365A2-E455-D344-949E-B7670E1B8051}"/>
              </a:ext>
            </a:extLst>
          </p:cNvPr>
          <p:cNvSpPr txBox="1"/>
          <p:nvPr userDrawn="1"/>
        </p:nvSpPr>
        <p:spPr>
          <a:xfrm>
            <a:off x="602446" y="6240944"/>
            <a:ext cx="2296632" cy="292388"/>
          </a:xfrm>
          <a:prstGeom prst="rect">
            <a:avLst/>
          </a:prstGeom>
          <a:noFill/>
        </p:spPr>
        <p:txBody>
          <a:bodyPr wrap="square" rtlCol="0">
            <a:spAutoFit/>
          </a:bodyPr>
          <a:lstStyle/>
          <a:p>
            <a:pPr algn="l"/>
            <a:r>
              <a:rPr lang="nl-NL" sz="1300" b="0" i="0" dirty="0" err="1">
                <a:solidFill>
                  <a:schemeClr val="bg1"/>
                </a:solidFill>
                <a:latin typeface="Calibri" panose="020F0502020204030204" pitchFamily="34" charset="0"/>
                <a:ea typeface="Roboto" panose="02000000000000000000" pitchFamily="2" charset="0"/>
                <a:cs typeface="Calibri" panose="020F0502020204030204" pitchFamily="34" charset="0"/>
              </a:rPr>
              <a:t>www.zoa-international.com</a:t>
            </a:r>
            <a:endParaRPr lang="nl-NL" sz="1300" b="0" i="0" dirty="0">
              <a:solidFill>
                <a:schemeClr val="bg1"/>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4101438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dia groen">
    <p:bg>
      <p:bgPr>
        <a:solidFill>
          <a:schemeClr val="accent4"/>
        </a:solidFill>
        <a:effectLst/>
      </p:bgPr>
    </p:bg>
    <p:spTree>
      <p:nvGrpSpPr>
        <p:cNvPr id="1" name=""/>
        <p:cNvGrpSpPr/>
        <p:nvPr/>
      </p:nvGrpSpPr>
      <p:grpSpPr>
        <a:xfrm>
          <a:off x="0" y="0"/>
          <a:ext cx="0" cy="0"/>
          <a:chOff x="0" y="0"/>
          <a:chExt cx="0" cy="0"/>
        </a:xfrm>
      </p:grpSpPr>
      <p:pic>
        <p:nvPicPr>
          <p:cNvPr id="16" name="Afbeelding 15" descr="Afbeelding met buiten, persoon, vasthouden, staand&#10;&#10;Automatisch gegenereerde beschrijving">
            <a:extLst>
              <a:ext uri="{FF2B5EF4-FFF2-40B4-BE49-F238E27FC236}">
                <a16:creationId xmlns:a16="http://schemas.microsoft.com/office/drawing/2014/main" id="{16933A5F-338C-9A4C-862D-14538D80168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24000" y="0"/>
            <a:ext cx="4068000" cy="6858000"/>
          </a:xfrm>
          <a:prstGeom prst="rect">
            <a:avLst/>
          </a:prstGeom>
        </p:spPr>
      </p:pic>
      <p:sp>
        <p:nvSpPr>
          <p:cNvPr id="10" name="Tijdelijke aanduiding voor afbeelding 10">
            <a:extLst>
              <a:ext uri="{FF2B5EF4-FFF2-40B4-BE49-F238E27FC236}">
                <a16:creationId xmlns:a16="http://schemas.microsoft.com/office/drawing/2014/main" id="{6DF19142-3BC5-494A-9DBF-A598A612D536}"/>
              </a:ext>
            </a:extLst>
          </p:cNvPr>
          <p:cNvSpPr>
            <a:spLocks noGrp="1"/>
          </p:cNvSpPr>
          <p:nvPr>
            <p:ph type="pic" sz="quarter" idx="13" hasCustomPrompt="1"/>
          </p:nvPr>
        </p:nvSpPr>
        <p:spPr>
          <a:xfrm>
            <a:off x="8124000" y="0"/>
            <a:ext cx="4068000" cy="6858000"/>
          </a:xfrm>
        </p:spPr>
        <p:txBody>
          <a:bodyPr anchor="ctr">
            <a:normAutofit/>
          </a:bodyPr>
          <a:lstStyle>
            <a:lvl1pPr marL="0" indent="0" algn="ctr">
              <a:buNone/>
              <a:defRPr sz="1400">
                <a:solidFill>
                  <a:schemeClr val="bg1"/>
                </a:solidFill>
              </a:defRPr>
            </a:lvl1pPr>
          </a:lstStyle>
          <a:p>
            <a:r>
              <a:rPr lang="nl-NL" dirty="0"/>
              <a:t>Plaats hier een afbeelding</a:t>
            </a:r>
          </a:p>
        </p:txBody>
      </p:sp>
      <p:sp>
        <p:nvSpPr>
          <p:cNvPr id="9" name="Titel 1">
            <a:extLst>
              <a:ext uri="{FF2B5EF4-FFF2-40B4-BE49-F238E27FC236}">
                <a16:creationId xmlns:a16="http://schemas.microsoft.com/office/drawing/2014/main" id="{17D09414-15BF-394B-8A57-8F9F3ED3204B}"/>
              </a:ext>
            </a:extLst>
          </p:cNvPr>
          <p:cNvSpPr>
            <a:spLocks noGrp="1"/>
          </p:cNvSpPr>
          <p:nvPr>
            <p:ph type="ctrTitle"/>
          </p:nvPr>
        </p:nvSpPr>
        <p:spPr>
          <a:xfrm>
            <a:off x="602447" y="1906772"/>
            <a:ext cx="5202207" cy="1697929"/>
          </a:xfrm>
        </p:spPr>
        <p:txBody>
          <a:bodyPr anchor="b">
            <a:normAutofit/>
          </a:bodyPr>
          <a:lstStyle>
            <a:lvl1pPr algn="l">
              <a:defRPr sz="4000">
                <a:solidFill>
                  <a:schemeClr val="bg1"/>
                </a:solidFill>
              </a:defRPr>
            </a:lvl1pPr>
          </a:lstStyle>
          <a:p>
            <a:r>
              <a:rPr lang="en-US"/>
              <a:t>Click to edit Master title style</a:t>
            </a:r>
            <a:endParaRPr lang="nl-NL" dirty="0"/>
          </a:p>
        </p:txBody>
      </p:sp>
      <p:sp>
        <p:nvSpPr>
          <p:cNvPr id="11" name="Ondertitel 2">
            <a:extLst>
              <a:ext uri="{FF2B5EF4-FFF2-40B4-BE49-F238E27FC236}">
                <a16:creationId xmlns:a16="http://schemas.microsoft.com/office/drawing/2014/main" id="{0C62AAB1-0340-A04D-A783-F9F69B9074D3}"/>
              </a:ext>
            </a:extLst>
          </p:cNvPr>
          <p:cNvSpPr>
            <a:spLocks noGrp="1"/>
          </p:cNvSpPr>
          <p:nvPr>
            <p:ph type="subTitle" idx="1"/>
          </p:nvPr>
        </p:nvSpPr>
        <p:spPr>
          <a:xfrm>
            <a:off x="602446" y="3820110"/>
            <a:ext cx="5202207" cy="1996229"/>
          </a:xfrm>
        </p:spPr>
        <p:txBody>
          <a:bodyPr anchor="t"/>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7" name="Afbeelding 6" descr="Afbeelding met tekening&#10;&#10;Automatisch gegenereerde beschrijving">
            <a:extLst>
              <a:ext uri="{FF2B5EF4-FFF2-40B4-BE49-F238E27FC236}">
                <a16:creationId xmlns:a16="http://schemas.microsoft.com/office/drawing/2014/main" id="{4E95FC24-EEC8-424D-BFB5-FBE6096A39A9}"/>
              </a:ext>
            </a:extLst>
          </p:cNvPr>
          <p:cNvPicPr>
            <a:picLocks noChangeAspect="1"/>
          </p:cNvPicPr>
          <p:nvPr userDrawn="1"/>
        </p:nvPicPr>
        <p:blipFill>
          <a:blip r:embed="rId3"/>
          <a:stretch>
            <a:fillRect/>
          </a:stretch>
        </p:blipFill>
        <p:spPr>
          <a:xfrm>
            <a:off x="602445" y="0"/>
            <a:ext cx="1713090" cy="1058777"/>
          </a:xfrm>
          <a:prstGeom prst="rect">
            <a:avLst/>
          </a:prstGeom>
        </p:spPr>
      </p:pic>
    </p:spTree>
    <p:extLst>
      <p:ext uri="{BB962C8B-B14F-4D97-AF65-F5344CB8AC3E}">
        <p14:creationId xmlns:p14="http://schemas.microsoft.com/office/powerpoint/2010/main" val="271261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accent5"/>
        </a:solidFill>
        <a:effectLst/>
      </p:bgPr>
    </p:bg>
    <p:spTree>
      <p:nvGrpSpPr>
        <p:cNvPr id="1" name=""/>
        <p:cNvGrpSpPr/>
        <p:nvPr/>
      </p:nvGrpSpPr>
      <p:grpSpPr>
        <a:xfrm>
          <a:off x="0" y="0"/>
          <a:ext cx="0" cy="0"/>
          <a:chOff x="0" y="0"/>
          <a:chExt cx="0" cy="0"/>
        </a:xfrm>
      </p:grpSpPr>
      <p:pic>
        <p:nvPicPr>
          <p:cNvPr id="7" name="Afbeelding 6" descr="Afbeelding met persoon, man, buiten, gebouw&#10;&#10;Automatisch gegenereerde beschrijving">
            <a:extLst>
              <a:ext uri="{FF2B5EF4-FFF2-40B4-BE49-F238E27FC236}">
                <a16:creationId xmlns:a16="http://schemas.microsoft.com/office/drawing/2014/main" id="{E5BEFBC3-1D3A-5646-9E4F-7A9DEF51E13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15847" y="0"/>
            <a:ext cx="4068000" cy="6858000"/>
          </a:xfrm>
          <a:prstGeom prst="rect">
            <a:avLst/>
          </a:prstGeom>
        </p:spPr>
      </p:pic>
      <p:sp>
        <p:nvSpPr>
          <p:cNvPr id="2" name="Titel 1">
            <a:extLst>
              <a:ext uri="{FF2B5EF4-FFF2-40B4-BE49-F238E27FC236}">
                <a16:creationId xmlns:a16="http://schemas.microsoft.com/office/drawing/2014/main" id="{D4638089-3C86-0C41-85D9-46D9F7D54361}"/>
              </a:ext>
            </a:extLst>
          </p:cNvPr>
          <p:cNvSpPr>
            <a:spLocks noGrp="1"/>
          </p:cNvSpPr>
          <p:nvPr>
            <p:ph type="ctrTitle"/>
          </p:nvPr>
        </p:nvSpPr>
        <p:spPr>
          <a:xfrm>
            <a:off x="602447" y="1906772"/>
            <a:ext cx="5202207" cy="1697929"/>
          </a:xfrm>
        </p:spPr>
        <p:txBody>
          <a:bodyPr anchor="b">
            <a:normAutofit/>
          </a:bodyPr>
          <a:lstStyle>
            <a:lvl1pPr algn="l">
              <a:defRPr sz="4000">
                <a:solidFill>
                  <a:schemeClr val="bg2"/>
                </a:solidFill>
              </a:defRPr>
            </a:lvl1pPr>
          </a:lstStyle>
          <a:p>
            <a:r>
              <a:rPr lang="en-US"/>
              <a:t>Click to edit Master title style</a:t>
            </a:r>
            <a:endParaRPr lang="nl-NL" dirty="0"/>
          </a:p>
        </p:txBody>
      </p:sp>
      <p:sp>
        <p:nvSpPr>
          <p:cNvPr id="3" name="Ondertitel 2">
            <a:extLst>
              <a:ext uri="{FF2B5EF4-FFF2-40B4-BE49-F238E27FC236}">
                <a16:creationId xmlns:a16="http://schemas.microsoft.com/office/drawing/2014/main" id="{7F8D8023-C4C3-9E40-8B63-E016CA55A85B}"/>
              </a:ext>
            </a:extLst>
          </p:cNvPr>
          <p:cNvSpPr>
            <a:spLocks noGrp="1"/>
          </p:cNvSpPr>
          <p:nvPr>
            <p:ph type="subTitle" idx="1"/>
          </p:nvPr>
        </p:nvSpPr>
        <p:spPr>
          <a:xfrm>
            <a:off x="602446" y="3820110"/>
            <a:ext cx="5202207" cy="1996229"/>
          </a:xfrm>
        </p:spPr>
        <p:txBody>
          <a:bodyPr anchor="t"/>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sp>
        <p:nvSpPr>
          <p:cNvPr id="10" name="Tijdelijke aanduiding voor afbeelding 10">
            <a:extLst>
              <a:ext uri="{FF2B5EF4-FFF2-40B4-BE49-F238E27FC236}">
                <a16:creationId xmlns:a16="http://schemas.microsoft.com/office/drawing/2014/main" id="{6DF19142-3BC5-494A-9DBF-A598A612D536}"/>
              </a:ext>
            </a:extLst>
          </p:cNvPr>
          <p:cNvSpPr>
            <a:spLocks noGrp="1"/>
          </p:cNvSpPr>
          <p:nvPr>
            <p:ph type="pic" sz="quarter" idx="13" hasCustomPrompt="1"/>
          </p:nvPr>
        </p:nvSpPr>
        <p:spPr>
          <a:xfrm>
            <a:off x="8115264" y="0"/>
            <a:ext cx="4068583" cy="6858000"/>
          </a:xfrm>
        </p:spPr>
        <p:txBody>
          <a:bodyPr anchor="ctr">
            <a:normAutofit/>
          </a:bodyPr>
          <a:lstStyle>
            <a:lvl1pPr marL="0" indent="0" algn="ctr">
              <a:buNone/>
              <a:defRPr sz="1400">
                <a:solidFill>
                  <a:schemeClr val="bg1"/>
                </a:solidFill>
              </a:defRPr>
            </a:lvl1pPr>
          </a:lstStyle>
          <a:p>
            <a:r>
              <a:rPr lang="nl-NL" dirty="0" err="1"/>
              <a:t>Place</a:t>
            </a:r>
            <a:r>
              <a:rPr lang="nl-NL" dirty="0"/>
              <a:t> </a:t>
            </a:r>
            <a:r>
              <a:rPr lang="nl-NL" dirty="0" err="1"/>
              <a:t>an</a:t>
            </a:r>
            <a:r>
              <a:rPr lang="nl-NL" dirty="0"/>
              <a:t> image </a:t>
            </a:r>
            <a:r>
              <a:rPr lang="nl-NL" dirty="0" err="1"/>
              <a:t>here</a:t>
            </a:r>
            <a:endParaRPr lang="nl-NL" dirty="0"/>
          </a:p>
        </p:txBody>
      </p:sp>
      <p:pic>
        <p:nvPicPr>
          <p:cNvPr id="9" name="Afbeelding 8">
            <a:extLst>
              <a:ext uri="{FF2B5EF4-FFF2-40B4-BE49-F238E27FC236}">
                <a16:creationId xmlns:a16="http://schemas.microsoft.com/office/drawing/2014/main" id="{70900F34-0A3F-4E4B-A0FB-62094804E540}"/>
              </a:ext>
            </a:extLst>
          </p:cNvPr>
          <p:cNvPicPr>
            <a:picLocks noChangeAspect="1"/>
          </p:cNvPicPr>
          <p:nvPr userDrawn="1"/>
        </p:nvPicPr>
        <p:blipFill>
          <a:blip r:embed="rId3"/>
          <a:stretch>
            <a:fillRect/>
          </a:stretch>
        </p:blipFill>
        <p:spPr>
          <a:xfrm>
            <a:off x="602446" y="0"/>
            <a:ext cx="1713091" cy="1059541"/>
          </a:xfrm>
          <a:prstGeom prst="rect">
            <a:avLst/>
          </a:prstGeom>
        </p:spPr>
      </p:pic>
    </p:spTree>
    <p:extLst>
      <p:ext uri="{BB962C8B-B14F-4D97-AF65-F5344CB8AC3E}">
        <p14:creationId xmlns:p14="http://schemas.microsoft.com/office/powerpoint/2010/main" val="226045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chemeClr val="accent4"/>
        </a:solidFill>
        <a:effectLst/>
      </p:bgPr>
    </p:bg>
    <p:spTree>
      <p:nvGrpSpPr>
        <p:cNvPr id="1" name=""/>
        <p:cNvGrpSpPr/>
        <p:nvPr/>
      </p:nvGrpSpPr>
      <p:grpSpPr>
        <a:xfrm>
          <a:off x="0" y="0"/>
          <a:ext cx="0" cy="0"/>
          <a:chOff x="0" y="0"/>
          <a:chExt cx="0" cy="0"/>
        </a:xfrm>
      </p:grpSpPr>
      <p:pic>
        <p:nvPicPr>
          <p:cNvPr id="5" name="Afbeelding 4" descr="Afbeelding met buiten, persoon, vasthouden, staand&#10;&#10;Automatisch gegenereerde beschrijving">
            <a:extLst>
              <a:ext uri="{FF2B5EF4-FFF2-40B4-BE49-F238E27FC236}">
                <a16:creationId xmlns:a16="http://schemas.microsoft.com/office/drawing/2014/main" id="{2CF0A5D7-14D4-C64A-8703-E3DFC24A9CB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24000" y="1309"/>
            <a:ext cx="4068000" cy="6858000"/>
          </a:xfrm>
          <a:prstGeom prst="rect">
            <a:avLst/>
          </a:prstGeom>
        </p:spPr>
      </p:pic>
      <p:sp>
        <p:nvSpPr>
          <p:cNvPr id="10" name="Tijdelijke aanduiding voor afbeelding 10">
            <a:extLst>
              <a:ext uri="{FF2B5EF4-FFF2-40B4-BE49-F238E27FC236}">
                <a16:creationId xmlns:a16="http://schemas.microsoft.com/office/drawing/2014/main" id="{6DF19142-3BC5-494A-9DBF-A598A612D536}"/>
              </a:ext>
            </a:extLst>
          </p:cNvPr>
          <p:cNvSpPr>
            <a:spLocks noGrp="1"/>
          </p:cNvSpPr>
          <p:nvPr>
            <p:ph type="pic" sz="quarter" idx="13" hasCustomPrompt="1"/>
          </p:nvPr>
        </p:nvSpPr>
        <p:spPr>
          <a:xfrm>
            <a:off x="8120989" y="0"/>
            <a:ext cx="4068000" cy="6858000"/>
          </a:xfrm>
        </p:spPr>
        <p:txBody>
          <a:bodyPr anchor="ctr">
            <a:normAutofit/>
          </a:bodyPr>
          <a:lstStyle>
            <a:lvl1pPr marL="0" indent="0" algn="ctr">
              <a:buNone/>
              <a:defRPr sz="1400">
                <a:solidFill>
                  <a:schemeClr val="bg1"/>
                </a:solidFill>
              </a:defRPr>
            </a:lvl1pPr>
          </a:lstStyle>
          <a:p>
            <a:r>
              <a:rPr lang="nl-NL" dirty="0" err="1"/>
              <a:t>Place</a:t>
            </a:r>
            <a:r>
              <a:rPr lang="nl-NL" dirty="0"/>
              <a:t> </a:t>
            </a:r>
            <a:r>
              <a:rPr lang="nl-NL" dirty="0" err="1"/>
              <a:t>an</a:t>
            </a:r>
            <a:r>
              <a:rPr lang="nl-NL" dirty="0"/>
              <a:t> image </a:t>
            </a:r>
            <a:r>
              <a:rPr lang="nl-NL" dirty="0" err="1"/>
              <a:t>here</a:t>
            </a:r>
            <a:endParaRPr lang="nl-NL" dirty="0"/>
          </a:p>
        </p:txBody>
      </p:sp>
      <p:sp>
        <p:nvSpPr>
          <p:cNvPr id="9" name="Titel 1">
            <a:extLst>
              <a:ext uri="{FF2B5EF4-FFF2-40B4-BE49-F238E27FC236}">
                <a16:creationId xmlns:a16="http://schemas.microsoft.com/office/drawing/2014/main" id="{17D09414-15BF-394B-8A57-8F9F3ED3204B}"/>
              </a:ext>
            </a:extLst>
          </p:cNvPr>
          <p:cNvSpPr>
            <a:spLocks noGrp="1"/>
          </p:cNvSpPr>
          <p:nvPr>
            <p:ph type="ctrTitle"/>
          </p:nvPr>
        </p:nvSpPr>
        <p:spPr>
          <a:xfrm>
            <a:off x="602447" y="1906772"/>
            <a:ext cx="5202207" cy="1697929"/>
          </a:xfrm>
        </p:spPr>
        <p:txBody>
          <a:bodyPr anchor="b">
            <a:normAutofit/>
          </a:bodyPr>
          <a:lstStyle>
            <a:lvl1pPr algn="l">
              <a:defRPr sz="4000">
                <a:solidFill>
                  <a:schemeClr val="bg1"/>
                </a:solidFill>
              </a:defRPr>
            </a:lvl1pPr>
          </a:lstStyle>
          <a:p>
            <a:r>
              <a:rPr lang="en-US"/>
              <a:t>Click to edit Master title style</a:t>
            </a:r>
            <a:endParaRPr lang="nl-NL" dirty="0"/>
          </a:p>
        </p:txBody>
      </p:sp>
      <p:sp>
        <p:nvSpPr>
          <p:cNvPr id="11" name="Ondertitel 2">
            <a:extLst>
              <a:ext uri="{FF2B5EF4-FFF2-40B4-BE49-F238E27FC236}">
                <a16:creationId xmlns:a16="http://schemas.microsoft.com/office/drawing/2014/main" id="{0C62AAB1-0340-A04D-A783-F9F69B9074D3}"/>
              </a:ext>
            </a:extLst>
          </p:cNvPr>
          <p:cNvSpPr>
            <a:spLocks noGrp="1"/>
          </p:cNvSpPr>
          <p:nvPr>
            <p:ph type="subTitle" idx="1"/>
          </p:nvPr>
        </p:nvSpPr>
        <p:spPr>
          <a:xfrm>
            <a:off x="602446" y="3820110"/>
            <a:ext cx="5202207" cy="1996229"/>
          </a:xfrm>
        </p:spPr>
        <p:txBody>
          <a:bodyPr anchor="t"/>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dirty="0"/>
          </a:p>
        </p:txBody>
      </p:sp>
      <p:pic>
        <p:nvPicPr>
          <p:cNvPr id="7" name="Afbeelding 6">
            <a:extLst>
              <a:ext uri="{FF2B5EF4-FFF2-40B4-BE49-F238E27FC236}">
                <a16:creationId xmlns:a16="http://schemas.microsoft.com/office/drawing/2014/main" id="{DADC7623-0C75-AD47-8974-D3F953DDFFBF}"/>
              </a:ext>
            </a:extLst>
          </p:cNvPr>
          <p:cNvPicPr>
            <a:picLocks noChangeAspect="1"/>
          </p:cNvPicPr>
          <p:nvPr userDrawn="1"/>
        </p:nvPicPr>
        <p:blipFill>
          <a:blip r:embed="rId3"/>
          <a:stretch>
            <a:fillRect/>
          </a:stretch>
        </p:blipFill>
        <p:spPr>
          <a:xfrm>
            <a:off x="602446" y="0"/>
            <a:ext cx="1713091" cy="1059541"/>
          </a:xfrm>
          <a:prstGeom prst="rect">
            <a:avLst/>
          </a:prstGeom>
        </p:spPr>
      </p:pic>
    </p:spTree>
    <p:extLst>
      <p:ext uri="{BB962C8B-B14F-4D97-AF65-F5344CB8AC3E}">
        <p14:creationId xmlns:p14="http://schemas.microsoft.com/office/powerpoint/2010/main" val="209978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lue">
    <p:bg>
      <p:bgPr>
        <a:solidFill>
          <a:schemeClr val="accent6"/>
        </a:solidFill>
        <a:effectLst/>
      </p:bgPr>
    </p:bg>
    <p:spTree>
      <p:nvGrpSpPr>
        <p:cNvPr id="1" name=""/>
        <p:cNvGrpSpPr/>
        <p:nvPr/>
      </p:nvGrpSpPr>
      <p:grpSpPr>
        <a:xfrm>
          <a:off x="0" y="0"/>
          <a:ext cx="0" cy="0"/>
          <a:chOff x="0" y="0"/>
          <a:chExt cx="0" cy="0"/>
        </a:xfrm>
      </p:grpSpPr>
      <p:pic>
        <p:nvPicPr>
          <p:cNvPr id="3" name="Afbeelding 2" descr="Afbeelding met persoon, binnen, tafel, kind&#10;&#10;Automatisch gegenereerde beschrijving">
            <a:extLst>
              <a:ext uri="{FF2B5EF4-FFF2-40B4-BE49-F238E27FC236}">
                <a16:creationId xmlns:a16="http://schemas.microsoft.com/office/drawing/2014/main" id="{895AFFB0-0A5F-0E4A-AD8C-C038CBE09F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1"/>
            <a:ext cx="6096000" cy="6858000"/>
          </a:xfrm>
          <a:prstGeom prst="rect">
            <a:avLst/>
          </a:prstGeom>
        </p:spPr>
      </p:pic>
      <p:sp>
        <p:nvSpPr>
          <p:cNvPr id="6" name="Titel 1">
            <a:extLst>
              <a:ext uri="{FF2B5EF4-FFF2-40B4-BE49-F238E27FC236}">
                <a16:creationId xmlns:a16="http://schemas.microsoft.com/office/drawing/2014/main" id="{E6634D73-CC6E-854F-9798-14C55C3A44C7}"/>
              </a:ext>
            </a:extLst>
          </p:cNvPr>
          <p:cNvSpPr>
            <a:spLocks noGrp="1"/>
          </p:cNvSpPr>
          <p:nvPr>
            <p:ph type="ctrTitle"/>
          </p:nvPr>
        </p:nvSpPr>
        <p:spPr>
          <a:xfrm>
            <a:off x="602446" y="1491647"/>
            <a:ext cx="5015267" cy="1619207"/>
          </a:xfrm>
        </p:spPr>
        <p:txBody>
          <a:bodyPr anchor="t">
            <a:normAutofit/>
          </a:bodyPr>
          <a:lstStyle>
            <a:lvl1pPr algn="l">
              <a:defRPr sz="4000">
                <a:solidFill>
                  <a:schemeClr val="bg1"/>
                </a:solidFill>
              </a:defRPr>
            </a:lvl1pPr>
          </a:lstStyle>
          <a:p>
            <a:r>
              <a:rPr lang="en-US"/>
              <a:t>Click to edit Master title style</a:t>
            </a:r>
            <a:endParaRPr lang="nl-NL" dirty="0"/>
          </a:p>
        </p:txBody>
      </p:sp>
      <p:sp>
        <p:nvSpPr>
          <p:cNvPr id="10" name="Tijdelijke aanduiding voor tekst 7">
            <a:extLst>
              <a:ext uri="{FF2B5EF4-FFF2-40B4-BE49-F238E27FC236}">
                <a16:creationId xmlns:a16="http://schemas.microsoft.com/office/drawing/2014/main" id="{48ED6189-A8A4-5543-A4C2-3557F7305797}"/>
              </a:ext>
            </a:extLst>
          </p:cNvPr>
          <p:cNvSpPr>
            <a:spLocks noGrp="1"/>
          </p:cNvSpPr>
          <p:nvPr>
            <p:ph type="body" sz="quarter" idx="10"/>
          </p:nvPr>
        </p:nvSpPr>
        <p:spPr>
          <a:xfrm>
            <a:off x="603095" y="3353079"/>
            <a:ext cx="5015266" cy="2971804"/>
          </a:xfrm>
        </p:spPr>
        <p:txBody>
          <a:bodyPr numCol="1" spcCol="252000">
            <a:normAutofit/>
          </a:bodyPr>
          <a:lstStyle>
            <a:lvl1pPr>
              <a:defRPr sz="2000"/>
            </a:lvl1pPr>
            <a:lvl2pPr>
              <a:defRPr sz="2000"/>
            </a:lvl2pPr>
            <a:lvl3pPr>
              <a:defRPr sz="2000"/>
            </a:lvl3pPr>
            <a:lvl4pPr>
              <a:defRPr sz="2000"/>
            </a:lvl4pPr>
            <a:lvl5pPr marL="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8" name="Tijdelijke aanduiding voor afbeelding 10">
            <a:extLst>
              <a:ext uri="{FF2B5EF4-FFF2-40B4-BE49-F238E27FC236}">
                <a16:creationId xmlns:a16="http://schemas.microsoft.com/office/drawing/2014/main" id="{078BF424-48B9-AE4D-9572-53ADF28209D8}"/>
              </a:ext>
            </a:extLst>
          </p:cNvPr>
          <p:cNvSpPr>
            <a:spLocks noGrp="1"/>
          </p:cNvSpPr>
          <p:nvPr>
            <p:ph type="pic" sz="quarter" idx="13" hasCustomPrompt="1"/>
          </p:nvPr>
        </p:nvSpPr>
        <p:spPr>
          <a:xfrm>
            <a:off x="6096000" y="-1"/>
            <a:ext cx="6096001" cy="6858000"/>
          </a:xfrm>
        </p:spPr>
        <p:txBody>
          <a:bodyPr anchor="ctr">
            <a:normAutofit/>
          </a:bodyPr>
          <a:lstStyle>
            <a:lvl1pPr marL="0" indent="0" algn="ctr">
              <a:buNone/>
              <a:defRPr sz="1400">
                <a:solidFill>
                  <a:schemeClr val="bg1"/>
                </a:solidFill>
              </a:defRPr>
            </a:lvl1pPr>
          </a:lstStyle>
          <a:p>
            <a:r>
              <a:rPr lang="nl-NL" dirty="0" err="1"/>
              <a:t>Place</a:t>
            </a:r>
            <a:r>
              <a:rPr lang="nl-NL" dirty="0"/>
              <a:t> </a:t>
            </a:r>
            <a:r>
              <a:rPr lang="nl-NL" dirty="0" err="1"/>
              <a:t>an</a:t>
            </a:r>
            <a:r>
              <a:rPr lang="nl-NL" dirty="0"/>
              <a:t> image </a:t>
            </a:r>
            <a:r>
              <a:rPr lang="nl-NL" dirty="0" err="1"/>
              <a:t>here</a:t>
            </a:r>
            <a:endParaRPr lang="nl-NL" dirty="0"/>
          </a:p>
        </p:txBody>
      </p:sp>
      <p:pic>
        <p:nvPicPr>
          <p:cNvPr id="9" name="Afbeelding 8">
            <a:extLst>
              <a:ext uri="{FF2B5EF4-FFF2-40B4-BE49-F238E27FC236}">
                <a16:creationId xmlns:a16="http://schemas.microsoft.com/office/drawing/2014/main" id="{78B3F63C-CA90-BE49-9FAD-0E29CE7AE539}"/>
              </a:ext>
            </a:extLst>
          </p:cNvPr>
          <p:cNvPicPr>
            <a:picLocks noChangeAspect="1"/>
          </p:cNvPicPr>
          <p:nvPr userDrawn="1"/>
        </p:nvPicPr>
        <p:blipFill>
          <a:blip r:embed="rId3"/>
          <a:stretch>
            <a:fillRect/>
          </a:stretch>
        </p:blipFill>
        <p:spPr>
          <a:xfrm>
            <a:off x="602446" y="0"/>
            <a:ext cx="1713091" cy="1059541"/>
          </a:xfrm>
          <a:prstGeom prst="rect">
            <a:avLst/>
          </a:prstGeom>
        </p:spPr>
      </p:pic>
    </p:spTree>
    <p:extLst>
      <p:ext uri="{BB962C8B-B14F-4D97-AF65-F5344CB8AC3E}">
        <p14:creationId xmlns:p14="http://schemas.microsoft.com/office/powerpoint/2010/main" val="34493159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rown">
    <p:bg>
      <p:bgPr>
        <a:solidFill>
          <a:schemeClr val="accent3"/>
        </a:solidFill>
        <a:effectLst/>
      </p:bgPr>
    </p:bg>
    <p:spTree>
      <p:nvGrpSpPr>
        <p:cNvPr id="1" name=""/>
        <p:cNvGrpSpPr/>
        <p:nvPr/>
      </p:nvGrpSpPr>
      <p:grpSpPr>
        <a:xfrm>
          <a:off x="0" y="0"/>
          <a:ext cx="0" cy="0"/>
          <a:chOff x="0" y="0"/>
          <a:chExt cx="0" cy="0"/>
        </a:xfrm>
      </p:grpSpPr>
      <p:pic>
        <p:nvPicPr>
          <p:cNvPr id="8" name="Afbeelding 7" descr="Afbeelding met buiten, gras, veld, groen&#10;&#10;Automatisch gegenereerde beschrijving">
            <a:extLst>
              <a:ext uri="{FF2B5EF4-FFF2-40B4-BE49-F238E27FC236}">
                <a16:creationId xmlns:a16="http://schemas.microsoft.com/office/drawing/2014/main" id="{445F9EF2-38F3-9747-8C69-AC7357A9DE2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15847" y="1"/>
            <a:ext cx="4068000" cy="6858000"/>
          </a:xfrm>
          <a:prstGeom prst="rect">
            <a:avLst/>
          </a:prstGeom>
        </p:spPr>
      </p:pic>
      <p:pic>
        <p:nvPicPr>
          <p:cNvPr id="12" name="Picture 1">
            <a:extLst>
              <a:ext uri="{FF2B5EF4-FFF2-40B4-BE49-F238E27FC236}">
                <a16:creationId xmlns:a16="http://schemas.microsoft.com/office/drawing/2014/main" id="{4E9F19FC-CE8D-1A4B-A423-034BAF0B13C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15848" y="0"/>
            <a:ext cx="4068000" cy="6858000"/>
          </a:xfrm>
          <a:prstGeom prst="rect">
            <a:avLst/>
          </a:prstGeom>
        </p:spPr>
      </p:pic>
      <p:sp>
        <p:nvSpPr>
          <p:cNvPr id="10" name="Tijdelijke aanduiding voor afbeelding 10">
            <a:extLst>
              <a:ext uri="{FF2B5EF4-FFF2-40B4-BE49-F238E27FC236}">
                <a16:creationId xmlns:a16="http://schemas.microsoft.com/office/drawing/2014/main" id="{6DF19142-3BC5-494A-9DBF-A598A612D536}"/>
              </a:ext>
            </a:extLst>
          </p:cNvPr>
          <p:cNvSpPr>
            <a:spLocks noGrp="1"/>
          </p:cNvSpPr>
          <p:nvPr>
            <p:ph type="pic" sz="quarter" idx="13" hasCustomPrompt="1"/>
          </p:nvPr>
        </p:nvSpPr>
        <p:spPr>
          <a:xfrm>
            <a:off x="8106120" y="0"/>
            <a:ext cx="4068583" cy="6858000"/>
          </a:xfrm>
        </p:spPr>
        <p:txBody>
          <a:bodyPr anchor="ctr">
            <a:normAutofit/>
          </a:bodyPr>
          <a:lstStyle>
            <a:lvl1pPr marL="0" indent="0" algn="ctr">
              <a:buNone/>
              <a:defRPr sz="1400">
                <a:solidFill>
                  <a:schemeClr val="bg1"/>
                </a:solidFill>
              </a:defRPr>
            </a:lvl1pPr>
          </a:lstStyle>
          <a:p>
            <a:r>
              <a:rPr lang="nl-NL" dirty="0" err="1"/>
              <a:t>Place</a:t>
            </a:r>
            <a:r>
              <a:rPr lang="nl-NL" dirty="0"/>
              <a:t> </a:t>
            </a:r>
            <a:r>
              <a:rPr lang="nl-NL" dirty="0" err="1"/>
              <a:t>an</a:t>
            </a:r>
            <a:r>
              <a:rPr lang="nl-NL" dirty="0"/>
              <a:t> image </a:t>
            </a:r>
            <a:r>
              <a:rPr lang="nl-NL" dirty="0" err="1"/>
              <a:t>here</a:t>
            </a:r>
            <a:endParaRPr lang="nl-NL" dirty="0"/>
          </a:p>
        </p:txBody>
      </p:sp>
      <p:sp>
        <p:nvSpPr>
          <p:cNvPr id="15" name="Titel 1">
            <a:extLst>
              <a:ext uri="{FF2B5EF4-FFF2-40B4-BE49-F238E27FC236}">
                <a16:creationId xmlns:a16="http://schemas.microsoft.com/office/drawing/2014/main" id="{53985B33-6B17-C246-9800-C295AC462F06}"/>
              </a:ext>
            </a:extLst>
          </p:cNvPr>
          <p:cNvSpPr>
            <a:spLocks noGrp="1"/>
          </p:cNvSpPr>
          <p:nvPr>
            <p:ph type="ctrTitle"/>
          </p:nvPr>
        </p:nvSpPr>
        <p:spPr>
          <a:xfrm>
            <a:off x="602446" y="1491647"/>
            <a:ext cx="5015267" cy="1619207"/>
          </a:xfrm>
        </p:spPr>
        <p:txBody>
          <a:bodyPr anchor="t">
            <a:normAutofit/>
          </a:bodyPr>
          <a:lstStyle>
            <a:lvl1pPr algn="l">
              <a:defRPr sz="4000">
                <a:solidFill>
                  <a:schemeClr val="tx1"/>
                </a:solidFill>
              </a:defRPr>
            </a:lvl1pPr>
          </a:lstStyle>
          <a:p>
            <a:r>
              <a:rPr lang="en-US"/>
              <a:t>Click to edit Master title style</a:t>
            </a:r>
            <a:endParaRPr lang="nl-NL" dirty="0"/>
          </a:p>
        </p:txBody>
      </p:sp>
      <p:sp>
        <p:nvSpPr>
          <p:cNvPr id="16" name="Tijdelijke aanduiding voor tekst 7">
            <a:extLst>
              <a:ext uri="{FF2B5EF4-FFF2-40B4-BE49-F238E27FC236}">
                <a16:creationId xmlns:a16="http://schemas.microsoft.com/office/drawing/2014/main" id="{E1833191-9B3E-D349-98AA-92007C603231}"/>
              </a:ext>
            </a:extLst>
          </p:cNvPr>
          <p:cNvSpPr>
            <a:spLocks noGrp="1"/>
          </p:cNvSpPr>
          <p:nvPr>
            <p:ph type="body" sz="quarter" idx="10"/>
          </p:nvPr>
        </p:nvSpPr>
        <p:spPr>
          <a:xfrm>
            <a:off x="603095" y="3353079"/>
            <a:ext cx="5015266" cy="2971804"/>
          </a:xfrm>
        </p:spPr>
        <p:txBody>
          <a:bodyPr numCol="1" spcCol="252000">
            <a:normAutofit/>
          </a:bodyPr>
          <a:lstStyle>
            <a:lvl1pPr>
              <a:defRPr sz="2000"/>
            </a:lvl1pPr>
            <a:lvl2pPr>
              <a:defRPr sz="2000"/>
            </a:lvl2pPr>
            <a:lvl3pPr>
              <a:defRPr sz="2000"/>
            </a:lvl3pPr>
            <a:lvl4pPr>
              <a:defRPr sz="2000"/>
            </a:lvl4pPr>
            <a:lvl5pPr marL="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9" name="Afbeelding 8">
            <a:extLst>
              <a:ext uri="{FF2B5EF4-FFF2-40B4-BE49-F238E27FC236}">
                <a16:creationId xmlns:a16="http://schemas.microsoft.com/office/drawing/2014/main" id="{96823126-4426-574A-92DE-2A384CF82671}"/>
              </a:ext>
            </a:extLst>
          </p:cNvPr>
          <p:cNvPicPr>
            <a:picLocks noChangeAspect="1"/>
          </p:cNvPicPr>
          <p:nvPr userDrawn="1"/>
        </p:nvPicPr>
        <p:blipFill>
          <a:blip r:embed="rId4"/>
          <a:stretch>
            <a:fillRect/>
          </a:stretch>
        </p:blipFill>
        <p:spPr>
          <a:xfrm>
            <a:off x="602446" y="0"/>
            <a:ext cx="1713091" cy="1059541"/>
          </a:xfrm>
          <a:prstGeom prst="rect">
            <a:avLst/>
          </a:prstGeom>
        </p:spPr>
      </p:pic>
    </p:spTree>
    <p:extLst>
      <p:ext uri="{BB962C8B-B14F-4D97-AF65-F5344CB8AC3E}">
        <p14:creationId xmlns:p14="http://schemas.microsoft.com/office/powerpoint/2010/main" val="364737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1/2 pag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CB9A86-F513-CC45-8602-7BB1441C2F0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0"/>
            <a:ext cx="6096000" cy="6857999"/>
          </a:xfrm>
          <a:prstGeom prst="rect">
            <a:avLst/>
          </a:prstGeom>
        </p:spPr>
      </p:pic>
      <p:sp>
        <p:nvSpPr>
          <p:cNvPr id="8" name="Tijdelijke aanduiding voor afbeelding 10">
            <a:extLst>
              <a:ext uri="{FF2B5EF4-FFF2-40B4-BE49-F238E27FC236}">
                <a16:creationId xmlns:a16="http://schemas.microsoft.com/office/drawing/2014/main" id="{078BF424-48B9-AE4D-9572-53ADF28209D8}"/>
              </a:ext>
            </a:extLst>
          </p:cNvPr>
          <p:cNvSpPr>
            <a:spLocks noGrp="1"/>
          </p:cNvSpPr>
          <p:nvPr>
            <p:ph type="pic" sz="quarter" idx="13" hasCustomPrompt="1"/>
          </p:nvPr>
        </p:nvSpPr>
        <p:spPr>
          <a:xfrm>
            <a:off x="6096000" y="0"/>
            <a:ext cx="6095352" cy="6858000"/>
          </a:xfrm>
        </p:spPr>
        <p:txBody>
          <a:bodyPr anchor="ctr">
            <a:normAutofit/>
          </a:bodyPr>
          <a:lstStyle>
            <a:lvl1pPr marL="0" indent="0" algn="ctr">
              <a:buNone/>
              <a:defRPr sz="1400">
                <a:solidFill>
                  <a:schemeClr val="bg1"/>
                </a:solidFill>
              </a:defRPr>
            </a:lvl1pPr>
          </a:lstStyle>
          <a:p>
            <a:r>
              <a:rPr lang="nl-NL" dirty="0" err="1"/>
              <a:t>Place</a:t>
            </a:r>
            <a:r>
              <a:rPr lang="nl-NL" dirty="0"/>
              <a:t> </a:t>
            </a:r>
            <a:r>
              <a:rPr lang="nl-NL" dirty="0" err="1"/>
              <a:t>an</a:t>
            </a:r>
            <a:r>
              <a:rPr lang="nl-NL" dirty="0"/>
              <a:t> image </a:t>
            </a:r>
            <a:r>
              <a:rPr lang="nl-NL" dirty="0" err="1"/>
              <a:t>here</a:t>
            </a:r>
            <a:endParaRPr lang="nl-NL" dirty="0"/>
          </a:p>
        </p:txBody>
      </p:sp>
      <p:sp>
        <p:nvSpPr>
          <p:cNvPr id="12" name="Titel 1">
            <a:extLst>
              <a:ext uri="{FF2B5EF4-FFF2-40B4-BE49-F238E27FC236}">
                <a16:creationId xmlns:a16="http://schemas.microsoft.com/office/drawing/2014/main" id="{32181CB2-D60B-754C-A910-004D90A8ECAB}"/>
              </a:ext>
            </a:extLst>
          </p:cNvPr>
          <p:cNvSpPr>
            <a:spLocks noGrp="1"/>
          </p:cNvSpPr>
          <p:nvPr>
            <p:ph type="ctrTitle"/>
          </p:nvPr>
        </p:nvSpPr>
        <p:spPr>
          <a:xfrm>
            <a:off x="602446" y="1491647"/>
            <a:ext cx="5015267" cy="1619207"/>
          </a:xfrm>
        </p:spPr>
        <p:txBody>
          <a:bodyPr anchor="t">
            <a:normAutofit/>
          </a:bodyPr>
          <a:lstStyle>
            <a:lvl1pPr algn="l">
              <a:defRPr sz="4000">
                <a:solidFill>
                  <a:schemeClr val="bg2"/>
                </a:solidFill>
              </a:defRPr>
            </a:lvl1pPr>
          </a:lstStyle>
          <a:p>
            <a:r>
              <a:rPr lang="en-US"/>
              <a:t>Click to edit Master title style</a:t>
            </a:r>
            <a:endParaRPr lang="nl-NL" dirty="0"/>
          </a:p>
        </p:txBody>
      </p:sp>
      <p:sp>
        <p:nvSpPr>
          <p:cNvPr id="13" name="Tijdelijke aanduiding voor tekst 7">
            <a:extLst>
              <a:ext uri="{FF2B5EF4-FFF2-40B4-BE49-F238E27FC236}">
                <a16:creationId xmlns:a16="http://schemas.microsoft.com/office/drawing/2014/main" id="{209BBDF9-C560-F448-9EE7-2636F1487F02}"/>
              </a:ext>
            </a:extLst>
          </p:cNvPr>
          <p:cNvSpPr>
            <a:spLocks noGrp="1"/>
          </p:cNvSpPr>
          <p:nvPr>
            <p:ph type="body" sz="quarter" idx="10"/>
          </p:nvPr>
        </p:nvSpPr>
        <p:spPr>
          <a:xfrm>
            <a:off x="603095" y="3353079"/>
            <a:ext cx="5015266" cy="2971804"/>
          </a:xfrm>
        </p:spPr>
        <p:txBody>
          <a:bodyPr numCol="1" spcCol="252000">
            <a:normAutofit/>
          </a:bodyPr>
          <a:lstStyle>
            <a:lvl1pPr>
              <a:defRPr sz="2000"/>
            </a:lvl1pPr>
            <a:lvl2pPr>
              <a:defRPr sz="2000"/>
            </a:lvl2pPr>
            <a:lvl3pPr>
              <a:defRPr sz="2000"/>
            </a:lvl3pPr>
            <a:lvl4pPr>
              <a:defRPr sz="2000"/>
            </a:lvl4pPr>
            <a:lvl5pPr marL="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10" name="Afbeelding 9">
            <a:extLst>
              <a:ext uri="{FF2B5EF4-FFF2-40B4-BE49-F238E27FC236}">
                <a16:creationId xmlns:a16="http://schemas.microsoft.com/office/drawing/2014/main" id="{12609A18-D7C8-3D46-A941-4B2359023D42}"/>
              </a:ext>
            </a:extLst>
          </p:cNvPr>
          <p:cNvPicPr>
            <a:picLocks noChangeAspect="1"/>
          </p:cNvPicPr>
          <p:nvPr userDrawn="1"/>
        </p:nvPicPr>
        <p:blipFill>
          <a:blip r:embed="rId3"/>
          <a:stretch>
            <a:fillRect/>
          </a:stretch>
        </p:blipFill>
        <p:spPr>
          <a:xfrm>
            <a:off x="602446" y="0"/>
            <a:ext cx="1713091" cy="1059541"/>
          </a:xfrm>
          <a:prstGeom prst="rect">
            <a:avLst/>
          </a:prstGeom>
        </p:spPr>
      </p:pic>
    </p:spTree>
    <p:extLst>
      <p:ext uri="{BB962C8B-B14F-4D97-AF65-F5344CB8AC3E}">
        <p14:creationId xmlns:p14="http://schemas.microsoft.com/office/powerpoint/2010/main" val="5205773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mall">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77D5B94-3312-CC42-9765-08F6FA937435}"/>
              </a:ext>
            </a:extLst>
          </p:cNvPr>
          <p:cNvSpPr>
            <a:spLocks noGrp="1"/>
          </p:cNvSpPr>
          <p:nvPr>
            <p:ph type="ctrTitle"/>
          </p:nvPr>
        </p:nvSpPr>
        <p:spPr>
          <a:xfrm>
            <a:off x="602446" y="1491647"/>
            <a:ext cx="8863287" cy="771775"/>
          </a:xfrm>
        </p:spPr>
        <p:txBody>
          <a:bodyPr anchor="t">
            <a:normAutofit/>
          </a:bodyPr>
          <a:lstStyle>
            <a:lvl1pPr algn="l">
              <a:defRPr sz="4000">
                <a:solidFill>
                  <a:schemeClr val="bg2"/>
                </a:solidFill>
              </a:defRPr>
            </a:lvl1pPr>
          </a:lstStyle>
          <a:p>
            <a:r>
              <a:rPr lang="en-US"/>
              <a:t>Click to edit Master title style</a:t>
            </a:r>
            <a:endParaRPr lang="nl-NL" dirty="0"/>
          </a:p>
        </p:txBody>
      </p:sp>
      <p:sp>
        <p:nvSpPr>
          <p:cNvPr id="5" name="Tijdelijke aanduiding voor tekst 7">
            <a:extLst>
              <a:ext uri="{FF2B5EF4-FFF2-40B4-BE49-F238E27FC236}">
                <a16:creationId xmlns:a16="http://schemas.microsoft.com/office/drawing/2014/main" id="{1DC82172-24D8-3843-88C5-D155B9D7CC4D}"/>
              </a:ext>
            </a:extLst>
          </p:cNvPr>
          <p:cNvSpPr>
            <a:spLocks noGrp="1"/>
          </p:cNvSpPr>
          <p:nvPr>
            <p:ph type="body" sz="quarter" idx="10"/>
          </p:nvPr>
        </p:nvSpPr>
        <p:spPr>
          <a:xfrm>
            <a:off x="603095" y="2534356"/>
            <a:ext cx="8862638" cy="3790527"/>
          </a:xfrm>
        </p:spPr>
        <p:txBody>
          <a:bodyPr numCol="1" spcCol="252000">
            <a:normAutofit/>
          </a:bodyPr>
          <a:lstStyle>
            <a:lvl1pPr>
              <a:defRPr sz="2000"/>
            </a:lvl1pPr>
            <a:lvl2pPr>
              <a:defRPr sz="2000"/>
            </a:lvl2pPr>
            <a:lvl3pPr>
              <a:defRPr sz="2000"/>
            </a:lvl3pPr>
            <a:lvl4pPr>
              <a:defRPr sz="2000"/>
            </a:lvl4pPr>
            <a:lvl5pPr marL="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8" name="Afbeelding 7" descr="Afbeelding met buiten, persoon, klein, kind&#10;&#10;Automatisch gegenereerde beschrijving">
            <a:extLst>
              <a:ext uri="{FF2B5EF4-FFF2-40B4-BE49-F238E27FC236}">
                <a16:creationId xmlns:a16="http://schemas.microsoft.com/office/drawing/2014/main" id="{7B527B21-4450-FB4A-A15F-04C177AAD4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966251" y="0"/>
            <a:ext cx="2225749" cy="6858000"/>
          </a:xfrm>
          <a:prstGeom prst="rect">
            <a:avLst/>
          </a:prstGeom>
        </p:spPr>
      </p:pic>
      <p:sp>
        <p:nvSpPr>
          <p:cNvPr id="10" name="Tijdelijke aanduiding voor afbeelding 9">
            <a:extLst>
              <a:ext uri="{FF2B5EF4-FFF2-40B4-BE49-F238E27FC236}">
                <a16:creationId xmlns:a16="http://schemas.microsoft.com/office/drawing/2014/main" id="{AB19F743-BF09-1142-907A-8132D955DFCF}"/>
              </a:ext>
            </a:extLst>
          </p:cNvPr>
          <p:cNvSpPr>
            <a:spLocks noGrp="1"/>
          </p:cNvSpPr>
          <p:nvPr>
            <p:ph type="pic" sz="quarter" idx="11" hasCustomPrompt="1"/>
          </p:nvPr>
        </p:nvSpPr>
        <p:spPr>
          <a:xfrm>
            <a:off x="9966325" y="0"/>
            <a:ext cx="2225675" cy="6858000"/>
          </a:xfrm>
        </p:spPr>
        <p:txBody>
          <a:bodyPr anchor="ctr">
            <a:normAutofit/>
          </a:bodyPr>
          <a:lstStyle>
            <a:lvl1pPr marL="0" indent="0" algn="ctr">
              <a:buNone/>
              <a:defRPr sz="1800">
                <a:solidFill>
                  <a:schemeClr val="bg1"/>
                </a:solidFill>
              </a:defRPr>
            </a:lvl1pPr>
          </a:lstStyle>
          <a:p>
            <a:r>
              <a:rPr lang="nl-NL" dirty="0"/>
              <a:t>Image</a:t>
            </a:r>
          </a:p>
        </p:txBody>
      </p:sp>
      <p:pic>
        <p:nvPicPr>
          <p:cNvPr id="7" name="Afbeelding 6">
            <a:extLst>
              <a:ext uri="{FF2B5EF4-FFF2-40B4-BE49-F238E27FC236}">
                <a16:creationId xmlns:a16="http://schemas.microsoft.com/office/drawing/2014/main" id="{9BFDEC18-9FDE-9A46-9790-C807766FBEF4}"/>
              </a:ext>
            </a:extLst>
          </p:cNvPr>
          <p:cNvPicPr>
            <a:picLocks noChangeAspect="1"/>
          </p:cNvPicPr>
          <p:nvPr userDrawn="1"/>
        </p:nvPicPr>
        <p:blipFill>
          <a:blip r:embed="rId3"/>
          <a:stretch>
            <a:fillRect/>
          </a:stretch>
        </p:blipFill>
        <p:spPr>
          <a:xfrm>
            <a:off x="602446" y="0"/>
            <a:ext cx="1713091" cy="1059541"/>
          </a:xfrm>
          <a:prstGeom prst="rect">
            <a:avLst/>
          </a:prstGeom>
        </p:spPr>
      </p:pic>
    </p:spTree>
    <p:extLst>
      <p:ext uri="{BB962C8B-B14F-4D97-AF65-F5344CB8AC3E}">
        <p14:creationId xmlns:p14="http://schemas.microsoft.com/office/powerpoint/2010/main" val="2728664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small image 2">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77D5B94-3312-CC42-9765-08F6FA937435}"/>
              </a:ext>
            </a:extLst>
          </p:cNvPr>
          <p:cNvSpPr>
            <a:spLocks noGrp="1"/>
          </p:cNvSpPr>
          <p:nvPr>
            <p:ph type="ctrTitle"/>
          </p:nvPr>
        </p:nvSpPr>
        <p:spPr>
          <a:xfrm>
            <a:off x="602446" y="1491647"/>
            <a:ext cx="8863287" cy="771775"/>
          </a:xfrm>
        </p:spPr>
        <p:txBody>
          <a:bodyPr anchor="t">
            <a:normAutofit/>
          </a:bodyPr>
          <a:lstStyle>
            <a:lvl1pPr algn="l">
              <a:defRPr sz="4000">
                <a:solidFill>
                  <a:schemeClr val="bg2"/>
                </a:solidFill>
              </a:defRPr>
            </a:lvl1pPr>
          </a:lstStyle>
          <a:p>
            <a:r>
              <a:rPr lang="en-US"/>
              <a:t>Click to edit Master title style</a:t>
            </a:r>
            <a:endParaRPr lang="nl-NL" dirty="0"/>
          </a:p>
        </p:txBody>
      </p:sp>
      <p:sp>
        <p:nvSpPr>
          <p:cNvPr id="5" name="Tijdelijke aanduiding voor tekst 7">
            <a:extLst>
              <a:ext uri="{FF2B5EF4-FFF2-40B4-BE49-F238E27FC236}">
                <a16:creationId xmlns:a16="http://schemas.microsoft.com/office/drawing/2014/main" id="{1DC82172-24D8-3843-88C5-D155B9D7CC4D}"/>
              </a:ext>
            </a:extLst>
          </p:cNvPr>
          <p:cNvSpPr>
            <a:spLocks noGrp="1"/>
          </p:cNvSpPr>
          <p:nvPr>
            <p:ph type="body" sz="quarter" idx="10"/>
          </p:nvPr>
        </p:nvSpPr>
        <p:spPr>
          <a:xfrm>
            <a:off x="603096" y="2534357"/>
            <a:ext cx="5585054" cy="3581990"/>
          </a:xfrm>
        </p:spPr>
        <p:txBody>
          <a:bodyPr numCol="1" spcCol="252000">
            <a:normAutofit/>
          </a:bodyPr>
          <a:lstStyle>
            <a:lvl1pPr>
              <a:defRPr sz="2000"/>
            </a:lvl1pPr>
            <a:lvl2pPr>
              <a:defRPr sz="2000"/>
            </a:lvl2pPr>
            <a:lvl3pPr>
              <a:defRPr sz="2000"/>
            </a:lvl3pPr>
            <a:lvl4pPr>
              <a:defRPr sz="2000"/>
            </a:lvl4pPr>
            <a:lvl5pPr marL="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7" name="Afbeelding 6">
            <a:extLst>
              <a:ext uri="{FF2B5EF4-FFF2-40B4-BE49-F238E27FC236}">
                <a16:creationId xmlns:a16="http://schemas.microsoft.com/office/drawing/2014/main" id="{9BFDEC18-9FDE-9A46-9790-C807766FBEF4}"/>
              </a:ext>
            </a:extLst>
          </p:cNvPr>
          <p:cNvPicPr>
            <a:picLocks noChangeAspect="1"/>
          </p:cNvPicPr>
          <p:nvPr userDrawn="1"/>
        </p:nvPicPr>
        <p:blipFill>
          <a:blip r:embed="rId2"/>
          <a:stretch>
            <a:fillRect/>
          </a:stretch>
        </p:blipFill>
        <p:spPr>
          <a:xfrm>
            <a:off x="602446" y="0"/>
            <a:ext cx="1713091" cy="1059541"/>
          </a:xfrm>
          <a:prstGeom prst="rect">
            <a:avLst/>
          </a:prstGeom>
        </p:spPr>
      </p:pic>
      <p:pic>
        <p:nvPicPr>
          <p:cNvPr id="3" name="Afbeelding 2" descr="Afbeelding met buiten, gebouw, man, houten&#10;&#10;Automatisch gegenereerde beschrijving">
            <a:extLst>
              <a:ext uri="{FF2B5EF4-FFF2-40B4-BE49-F238E27FC236}">
                <a16:creationId xmlns:a16="http://schemas.microsoft.com/office/drawing/2014/main" id="{54D697BB-3497-D241-9CEF-09C76B4D762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65358" y="2534356"/>
            <a:ext cx="5372986" cy="3581991"/>
          </a:xfrm>
          <a:prstGeom prst="rect">
            <a:avLst/>
          </a:prstGeom>
        </p:spPr>
      </p:pic>
      <p:sp>
        <p:nvSpPr>
          <p:cNvPr id="10" name="Tijdelijke aanduiding voor afbeelding 9">
            <a:extLst>
              <a:ext uri="{FF2B5EF4-FFF2-40B4-BE49-F238E27FC236}">
                <a16:creationId xmlns:a16="http://schemas.microsoft.com/office/drawing/2014/main" id="{AB19F743-BF09-1142-907A-8132D955DFCF}"/>
              </a:ext>
            </a:extLst>
          </p:cNvPr>
          <p:cNvSpPr>
            <a:spLocks noGrp="1"/>
          </p:cNvSpPr>
          <p:nvPr>
            <p:ph type="pic" sz="quarter" idx="11" hasCustomPrompt="1"/>
          </p:nvPr>
        </p:nvSpPr>
        <p:spPr>
          <a:xfrm>
            <a:off x="6365358" y="2605238"/>
            <a:ext cx="5372986" cy="3581991"/>
          </a:xfrm>
        </p:spPr>
        <p:txBody>
          <a:bodyPr anchor="ctr">
            <a:normAutofit/>
          </a:bodyPr>
          <a:lstStyle>
            <a:lvl1pPr marL="0" indent="0" algn="ctr">
              <a:buNone/>
              <a:defRPr sz="1800">
                <a:solidFill>
                  <a:schemeClr val="bg1"/>
                </a:solidFill>
              </a:defRPr>
            </a:lvl1pPr>
          </a:lstStyle>
          <a:p>
            <a:r>
              <a:rPr lang="nl-NL" dirty="0"/>
              <a:t>Image</a:t>
            </a:r>
          </a:p>
        </p:txBody>
      </p:sp>
    </p:spTree>
    <p:extLst>
      <p:ext uri="{BB962C8B-B14F-4D97-AF65-F5344CB8AC3E}">
        <p14:creationId xmlns:p14="http://schemas.microsoft.com/office/powerpoint/2010/main" val="20680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322D1129-514D-8E4D-A25D-0F78D9EDD384}"/>
              </a:ext>
            </a:extLst>
          </p:cNvPr>
          <p:cNvSpPr>
            <a:spLocks noGrp="1"/>
          </p:cNvSpPr>
          <p:nvPr>
            <p:ph type="pic" sz="quarter" idx="10" hasCustomPrompt="1"/>
          </p:nvPr>
        </p:nvSpPr>
        <p:spPr>
          <a:xfrm>
            <a:off x="0" y="0"/>
            <a:ext cx="12192000" cy="6858000"/>
          </a:xfrm>
        </p:spPr>
        <p:txBody>
          <a:bodyPr anchor="ctr">
            <a:normAutofit/>
          </a:bodyPr>
          <a:lstStyle>
            <a:lvl1pPr marL="0" indent="0" algn="ctr">
              <a:buNone/>
              <a:defRPr sz="1800"/>
            </a:lvl1pPr>
          </a:lstStyle>
          <a:p>
            <a:r>
              <a:rPr lang="nl-NL" dirty="0"/>
              <a:t>Image</a:t>
            </a:r>
          </a:p>
        </p:txBody>
      </p:sp>
    </p:spTree>
    <p:extLst>
      <p:ext uri="{BB962C8B-B14F-4D97-AF65-F5344CB8AC3E}">
        <p14:creationId xmlns:p14="http://schemas.microsoft.com/office/powerpoint/2010/main" val="3203677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4B38490-FDEC-0F43-BA04-55AF211A3F13}"/>
              </a:ext>
            </a:extLst>
          </p:cNvPr>
          <p:cNvSpPr>
            <a:spLocks noGrp="1"/>
          </p:cNvSpPr>
          <p:nvPr>
            <p:ph type="title"/>
          </p:nvPr>
        </p:nvSpPr>
        <p:spPr>
          <a:xfrm>
            <a:off x="602447" y="365125"/>
            <a:ext cx="96012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9BCD998E-EA40-A84E-B72C-1FDAF7649939}"/>
              </a:ext>
            </a:extLst>
          </p:cNvPr>
          <p:cNvSpPr>
            <a:spLocks noGrp="1"/>
          </p:cNvSpPr>
          <p:nvPr>
            <p:ph type="body" idx="1"/>
          </p:nvPr>
        </p:nvSpPr>
        <p:spPr>
          <a:xfrm>
            <a:off x="602446" y="1825625"/>
            <a:ext cx="9561689" cy="4667250"/>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08822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914400" rtl="0" eaLnBrk="1" latinLnBrk="0" hangingPunct="1">
        <a:lnSpc>
          <a:spcPct val="90000"/>
        </a:lnSpc>
        <a:spcBef>
          <a:spcPct val="0"/>
        </a:spcBef>
        <a:buNone/>
        <a:defRPr sz="4000" b="1" kern="1200">
          <a:solidFill>
            <a:schemeClr val="bg2"/>
          </a:solidFill>
          <a:latin typeface="Calibri" panose="020F0502020204030204" pitchFamily="34" charset="0"/>
          <a:ea typeface="Roboto" panose="02000000000000000000" pitchFamily="2" charset="0"/>
          <a:cs typeface="Calibri" panose="020F0502020204030204" pitchFamily="34" charset="0"/>
        </a:defRPr>
      </a:lvl1pPr>
    </p:titleStyle>
    <p:bodyStyle>
      <a:lvl1pPr marL="457200" indent="-457200" algn="l" defTabSz="914400" rtl="0" eaLnBrk="1" fontAlgn="base" latinLnBrk="0" hangingPunct="1">
        <a:lnSpc>
          <a:spcPct val="100000"/>
        </a:lnSpc>
        <a:spcBef>
          <a:spcPts val="576"/>
        </a:spcBef>
        <a:buFont typeface="Arial" panose="020B0604020202020204" pitchFamily="34" charset="0"/>
        <a:buChar char="•"/>
        <a:defRPr sz="2800" kern="120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457200" indent="-457200" algn="l" defTabSz="914400" rtl="0" eaLnBrk="1" fontAlgn="base" latinLnBrk="0" hangingPunct="1">
        <a:lnSpc>
          <a:spcPct val="100000"/>
        </a:lnSpc>
        <a:spcBef>
          <a:spcPts val="576"/>
        </a:spcBef>
        <a:buFont typeface="Arial" panose="020B0604020202020204" pitchFamily="34" charset="0"/>
        <a:buChar char="•"/>
        <a:defRPr sz="2400" kern="1200">
          <a:solidFill>
            <a:schemeClr val="tx1"/>
          </a:solidFill>
          <a:latin typeface="Calibri" panose="020F0502020204030204" pitchFamily="34" charset="0"/>
          <a:ea typeface="Roboto" panose="02000000000000000000" pitchFamily="2" charset="0"/>
          <a:cs typeface="Calibri" panose="020F0502020204030204" pitchFamily="34" charset="0"/>
        </a:defRPr>
      </a:lvl2pPr>
      <a:lvl3pPr marL="457200" indent="-457200" algn="l" defTabSz="914400" rtl="0" eaLnBrk="1" fontAlgn="base" latinLnBrk="0" hangingPunct="1">
        <a:lnSpc>
          <a:spcPct val="100000"/>
        </a:lnSpc>
        <a:spcBef>
          <a:spcPts val="576"/>
        </a:spcBef>
        <a:buFont typeface="Arial" panose="020B0604020202020204" pitchFamily="34" charset="0"/>
        <a:buChar char="•"/>
        <a:defRPr sz="2000" kern="1200">
          <a:solidFill>
            <a:schemeClr val="tx1"/>
          </a:solidFill>
          <a:latin typeface="Calibri" panose="020F0502020204030204" pitchFamily="34" charset="0"/>
          <a:ea typeface="Roboto" panose="02000000000000000000" pitchFamily="2" charset="0"/>
          <a:cs typeface="Calibri" panose="020F0502020204030204" pitchFamily="34" charset="0"/>
        </a:defRPr>
      </a:lvl3pPr>
      <a:lvl4pPr marL="457200" indent="-457200" algn="l" defTabSz="914400" rtl="0" eaLnBrk="1" fontAlgn="base" latinLnBrk="0" hangingPunct="1">
        <a:lnSpc>
          <a:spcPct val="100000"/>
        </a:lnSpc>
        <a:spcBef>
          <a:spcPts val="576"/>
        </a:spcBef>
        <a:buFont typeface="Arial" panose="020B0604020202020204" pitchFamily="34" charset="0"/>
        <a:buChar char="•"/>
        <a:defRPr sz="1800" kern="1200">
          <a:solidFill>
            <a:schemeClr val="tx1"/>
          </a:solidFill>
          <a:latin typeface="Calibri" panose="020F0502020204030204" pitchFamily="34" charset="0"/>
          <a:ea typeface="Roboto" panose="02000000000000000000" pitchFamily="2" charset="0"/>
          <a:cs typeface="Calibri" panose="020F0502020204030204" pitchFamily="34" charset="0"/>
        </a:defRPr>
      </a:lvl4pPr>
      <a:lvl5pPr marL="457200" indent="-457200" algn="l" defTabSz="914400" rtl="0" eaLnBrk="1" fontAlgn="base" latinLnBrk="0" hangingPunct="1">
        <a:lnSpc>
          <a:spcPct val="100000"/>
        </a:lnSpc>
        <a:spcBef>
          <a:spcPts val="576"/>
        </a:spcBef>
        <a:buFont typeface="Arial" panose="020B0604020202020204" pitchFamily="34" charset="0"/>
        <a:buChar char="•"/>
        <a:defRPr sz="1800" kern="1200">
          <a:solidFill>
            <a:schemeClr val="tx1"/>
          </a:solidFill>
          <a:latin typeface="Calibri" panose="020F0502020204030204" pitchFamily="34" charset="0"/>
          <a:ea typeface="Roboto" panose="02000000000000000000"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0.xml"/><Relationship Id="rId1" Type="http://schemas.openxmlformats.org/officeDocument/2006/relationships/video" Target="https://www.youtube.com/embed/44palnMo884?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We zijn er">
            <a:hlinkClick r:id="" action="ppaction://media"/>
            <a:extLst>
              <a:ext uri="{FF2B5EF4-FFF2-40B4-BE49-F238E27FC236}">
                <a16:creationId xmlns:a16="http://schemas.microsoft.com/office/drawing/2014/main" id="{9E0BF9F0-DA94-40B3-BBCF-9343C866ADD4}"/>
              </a:ext>
            </a:extLst>
          </p:cNvPr>
          <p:cNvPicPr>
            <a:picLocks noGrp="1" noRot="1" noChangeAspect="1"/>
          </p:cNvPicPr>
          <p:nvPr>
            <p:ph type="media" sz="quarter" idx="10"/>
            <a:videoFile r:link="rId1"/>
          </p:nvPr>
        </p:nvPicPr>
        <p:blipFill>
          <a:blip r:embed="rId3"/>
          <a:stretch>
            <a:fillRect/>
          </a:stretch>
        </p:blipFill>
        <p:spPr>
          <a:xfrm>
            <a:off x="0" y="0"/>
            <a:ext cx="12165013" cy="6858000"/>
          </a:xfrm>
          <a:prstGeom prst="rect">
            <a:avLst/>
          </a:prstGeom>
        </p:spPr>
      </p:pic>
    </p:spTree>
    <p:extLst>
      <p:ext uri="{BB962C8B-B14F-4D97-AF65-F5344CB8AC3E}">
        <p14:creationId xmlns:p14="http://schemas.microsoft.com/office/powerpoint/2010/main" val="345214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41070DA7-AC72-4152-BCFB-C5FB75C46DD6}"/>
              </a:ext>
            </a:extLst>
          </p:cNvPr>
          <p:cNvSpPr>
            <a:spLocks noGrp="1"/>
          </p:cNvSpPr>
          <p:nvPr>
            <p:ph type="ctrTitle"/>
          </p:nvPr>
        </p:nvSpPr>
        <p:spPr>
          <a:xfrm>
            <a:off x="602446" y="1200643"/>
            <a:ext cx="7636679" cy="1154716"/>
          </a:xfrm>
        </p:spPr>
        <p:txBody>
          <a:bodyPr>
            <a:normAutofit fontScale="90000"/>
          </a:bodyPr>
          <a:lstStyle/>
          <a:p>
            <a:r>
              <a:rPr lang="nl-NL" dirty="0"/>
              <a:t>We zijn er voor onze naasten in nood die lijden in deze gebroken wereld</a:t>
            </a:r>
          </a:p>
        </p:txBody>
      </p:sp>
      <p:sp>
        <p:nvSpPr>
          <p:cNvPr id="17" name="Subtitle 16">
            <a:extLst>
              <a:ext uri="{FF2B5EF4-FFF2-40B4-BE49-F238E27FC236}">
                <a16:creationId xmlns:a16="http://schemas.microsoft.com/office/drawing/2014/main" id="{31767427-C657-4256-9941-C7611936E4E4}"/>
              </a:ext>
            </a:extLst>
          </p:cNvPr>
          <p:cNvSpPr>
            <a:spLocks noGrp="1"/>
          </p:cNvSpPr>
          <p:nvPr>
            <p:ph type="subTitle" idx="1"/>
          </p:nvPr>
        </p:nvSpPr>
        <p:spPr>
          <a:xfrm>
            <a:off x="602446" y="2514600"/>
            <a:ext cx="7160429" cy="3962398"/>
          </a:xfrm>
        </p:spPr>
        <p:txBody>
          <a:bodyPr>
            <a:normAutofit lnSpcReduction="10000"/>
          </a:bodyPr>
          <a:lstStyle/>
          <a:p>
            <a:r>
              <a:rPr lang="nl-NL" sz="2800" dirty="0">
                <a:latin typeface="+mn-lt"/>
              </a:rPr>
              <a:t>We zijn er voor slachtoffers van oorlogen en rampen, die zoeken naar troost, een maaltijd en een veilige plek. Samen helpen we mensen weer op de been, met eten, een deken of een tent. </a:t>
            </a:r>
          </a:p>
          <a:p>
            <a:r>
              <a:rPr lang="nl-NL" sz="2800" dirty="0">
                <a:latin typeface="+mn-lt"/>
              </a:rPr>
              <a:t>We zijn er, net zo lang totdat ze zichzelf weer kunnen redden.</a:t>
            </a:r>
          </a:p>
          <a:p>
            <a:endParaRPr lang="nl-NL" b="1" dirty="0">
              <a:latin typeface="+mn-lt"/>
            </a:endParaRPr>
          </a:p>
          <a:p>
            <a:r>
              <a:rPr lang="nl-NL" sz="2800" b="1" dirty="0">
                <a:latin typeface="+mn-lt"/>
              </a:rPr>
              <a:t>	Helpt u mee? Geef voor ZOA! </a:t>
            </a:r>
            <a:endParaRPr lang="en-US" sz="2800" b="1" dirty="0">
              <a:latin typeface="+mn-lt"/>
            </a:endParaRPr>
          </a:p>
        </p:txBody>
      </p:sp>
    </p:spTree>
    <p:extLst>
      <p:ext uri="{BB962C8B-B14F-4D97-AF65-F5344CB8AC3E}">
        <p14:creationId xmlns:p14="http://schemas.microsoft.com/office/powerpoint/2010/main" val="3341145737"/>
      </p:ext>
    </p:extLst>
  </p:cSld>
  <p:clrMapOvr>
    <a:masterClrMapping/>
  </p:clrMapOvr>
</p:sld>
</file>

<file path=ppt/theme/theme1.xml><?xml version="1.0" encoding="utf-8"?>
<a:theme xmlns:a="http://schemas.openxmlformats.org/drawingml/2006/main" name="Kantoorthema">
  <a:themeElements>
    <a:clrScheme name="ZOA">
      <a:dk1>
        <a:srgbClr val="000000"/>
      </a:dk1>
      <a:lt1>
        <a:srgbClr val="FFFFFF"/>
      </a:lt1>
      <a:dk2>
        <a:srgbClr val="000000"/>
      </a:dk2>
      <a:lt2>
        <a:srgbClr val="E3022E"/>
      </a:lt2>
      <a:accent1>
        <a:srgbClr val="E3022E"/>
      </a:accent1>
      <a:accent2>
        <a:srgbClr val="C0E1D7"/>
      </a:accent2>
      <a:accent3>
        <a:srgbClr val="ECE8E1"/>
      </a:accent3>
      <a:accent4>
        <a:srgbClr val="C1C0A3"/>
      </a:accent4>
      <a:accent5>
        <a:srgbClr val="E1F0EC"/>
      </a:accent5>
      <a:accent6>
        <a:srgbClr val="8CB9C7"/>
      </a:accent6>
      <a:hlink>
        <a:srgbClr val="E3022E"/>
      </a:hlink>
      <a:folHlink>
        <a:srgbClr val="3C3C3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A-powerpoint-template-ENGELS" id="{319F283C-BD8C-4D14-9A88-8D6506C1BE93}" vid="{45B1CD17-4FCA-40D6-A38C-9C5F2B19ED5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FB60D40A13564AB57D768CA40F26FF" ma:contentTypeVersion="13" ma:contentTypeDescription="Create a new document." ma:contentTypeScope="" ma:versionID="f985b01f3b07be68846d3a7776175832">
  <xsd:schema xmlns:xsd="http://www.w3.org/2001/XMLSchema" xmlns:xs="http://www.w3.org/2001/XMLSchema" xmlns:p="http://schemas.microsoft.com/office/2006/metadata/properties" xmlns:ns2="260bb2ab-be45-4289-b20b-20de15d0b990" xmlns:ns3="e7911efd-9df4-4515-bded-976ebb1e9546" xmlns:ns4="d78eb4aa-28b3-4302-a628-b95c0a23e1de" targetNamespace="http://schemas.microsoft.com/office/2006/metadata/properties" ma:root="true" ma:fieldsID="f213d241f1319d401390c04292d6bb8f" ns2:_="" ns3:_="" ns4:_="">
    <xsd:import namespace="260bb2ab-be45-4289-b20b-20de15d0b990"/>
    <xsd:import namespace="e7911efd-9df4-4515-bded-976ebb1e9546"/>
    <xsd:import namespace="d78eb4aa-28b3-4302-a628-b95c0a23e1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4: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0bb2ab-be45-4289-b20b-20de15d0b9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911efd-9df4-4515-bded-976ebb1e954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8eb4aa-28b3-4302-a628-b95c0a23e1de" elementFormDefault="qualified">
    <xsd:import namespace="http://schemas.microsoft.com/office/2006/documentManagement/types"/>
    <xsd:import namespace="http://schemas.microsoft.com/office/infopath/2007/PartnerControls"/>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ED347E-E6CA-4A7E-B036-ED4F20C9B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0bb2ab-be45-4289-b20b-20de15d0b990"/>
    <ds:schemaRef ds:uri="e7911efd-9df4-4515-bded-976ebb1e9546"/>
    <ds:schemaRef ds:uri="d78eb4aa-28b3-4302-a628-b95c0a23e1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5C36CD-977D-40ED-89E3-6AF4EB6B5695}">
  <ds:schemaRefs>
    <ds:schemaRef ds:uri="http://schemas.microsoft.com/office/2006/metadata/properties"/>
    <ds:schemaRef ds:uri="http://purl.org/dc/elements/1.1/"/>
    <ds:schemaRef ds:uri="260bb2ab-be45-4289-b20b-20de15d0b990"/>
    <ds:schemaRef ds:uri="http://schemas.microsoft.com/office/infopath/2007/PartnerControls"/>
    <ds:schemaRef ds:uri="http://schemas.openxmlformats.org/package/2006/metadata/core-properties"/>
    <ds:schemaRef ds:uri="e7911efd-9df4-4515-bded-976ebb1e9546"/>
    <ds:schemaRef ds:uri="http://schemas.microsoft.com/office/2006/documentManagement/types"/>
    <ds:schemaRef ds:uri="http://purl.org/dc/terms/"/>
    <ds:schemaRef ds:uri="d78eb4aa-28b3-4302-a628-b95c0a23e1de"/>
    <ds:schemaRef ds:uri="http://www.w3.org/XML/1998/namespace"/>
    <ds:schemaRef ds:uri="http://purl.org/dc/dcmitype/"/>
  </ds:schemaRefs>
</ds:datastoreItem>
</file>

<file path=customXml/itemProps3.xml><?xml version="1.0" encoding="utf-8"?>
<ds:datastoreItem xmlns:ds="http://schemas.openxmlformats.org/officeDocument/2006/customXml" ds:itemID="{3174C2EA-868C-4023-A7FC-9973777415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77</Words>
  <Application>Microsoft Office PowerPoint</Application>
  <PresentationFormat>Widescreen</PresentationFormat>
  <Paragraphs>5</Paragraphs>
  <Slides>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Kantoorthema</vt:lpstr>
      <vt:lpstr>PowerPoint Presentation</vt:lpstr>
      <vt:lpstr>We zijn er voor onze naasten in nood die lijden in deze gebroken wereld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Lieuwe de Jong - ZOA Netherlands</dc:creator>
  <cp:lastModifiedBy>Desirée van Kooten - ZOA Netherlands</cp:lastModifiedBy>
  <cp:revision>5</cp:revision>
  <dcterms:created xsi:type="dcterms:W3CDTF">2021-02-17T13:05:27Z</dcterms:created>
  <dcterms:modified xsi:type="dcterms:W3CDTF">2021-07-13T11:53:50Z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0x01010012FB60D40A13564AB57D768CA40F26FF</vt:lpwstr>
  </property>
</Properties>
</file>