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  <p:sldId id="259" r:id="rId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02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32E45A-C54A-48BE-A642-FDA081B32C4A}" v="231" dt="2024-03-07T14:54:36.069"/>
    <p1510:client id="{AFA71AB9-CEF5-4472-A67F-B8F57B9C4B4B}" v="4" dt="2024-03-07T15:26:54.8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neke  Buitenhuis - ZOA Netherlands" userId="5fd8122f-b5aa-4a20-8197-a2a7b4249323" providerId="ADAL" clId="{AFA71AB9-CEF5-4472-A67F-B8F57B9C4B4B}"/>
    <pc:docChg chg="custSel modSld">
      <pc:chgData name="Janneke  Buitenhuis - ZOA Netherlands" userId="5fd8122f-b5aa-4a20-8197-a2a7b4249323" providerId="ADAL" clId="{AFA71AB9-CEF5-4472-A67F-B8F57B9C4B4B}" dt="2024-03-07T15:41:04.948" v="171" actId="6549"/>
      <pc:docMkLst>
        <pc:docMk/>
      </pc:docMkLst>
      <pc:sldChg chg="modSp mod">
        <pc:chgData name="Janneke  Buitenhuis - ZOA Netherlands" userId="5fd8122f-b5aa-4a20-8197-a2a7b4249323" providerId="ADAL" clId="{AFA71AB9-CEF5-4472-A67F-B8F57B9C4B4B}" dt="2024-03-07T15:34:19.366" v="169" actId="14100"/>
        <pc:sldMkLst>
          <pc:docMk/>
          <pc:sldMk cId="683857313" sldId="256"/>
        </pc:sldMkLst>
        <pc:spChg chg="mod">
          <ac:chgData name="Janneke  Buitenhuis - ZOA Netherlands" userId="5fd8122f-b5aa-4a20-8197-a2a7b4249323" providerId="ADAL" clId="{AFA71AB9-CEF5-4472-A67F-B8F57B9C4B4B}" dt="2024-03-07T15:33:19.456" v="168" actId="1076"/>
          <ac:spMkLst>
            <pc:docMk/>
            <pc:sldMk cId="683857313" sldId="256"/>
            <ac:spMk id="5" creationId="{EB9A6640-357D-3945-1203-BE4DE31B3999}"/>
          </ac:spMkLst>
        </pc:spChg>
        <pc:spChg chg="mod">
          <ac:chgData name="Janneke  Buitenhuis - ZOA Netherlands" userId="5fd8122f-b5aa-4a20-8197-a2a7b4249323" providerId="ADAL" clId="{AFA71AB9-CEF5-4472-A67F-B8F57B9C4B4B}" dt="2024-03-07T15:34:19.366" v="169" actId="14100"/>
          <ac:spMkLst>
            <pc:docMk/>
            <pc:sldMk cId="683857313" sldId="256"/>
            <ac:spMk id="6" creationId="{294DAECF-8FAF-58C9-BD11-ABB995A4D233}"/>
          </ac:spMkLst>
        </pc:spChg>
      </pc:sldChg>
      <pc:sldChg chg="addSp modSp mod">
        <pc:chgData name="Janneke  Buitenhuis - ZOA Netherlands" userId="5fd8122f-b5aa-4a20-8197-a2a7b4249323" providerId="ADAL" clId="{AFA71AB9-CEF5-4472-A67F-B8F57B9C4B4B}" dt="2024-03-07T15:30:50.300" v="165" actId="20577"/>
        <pc:sldMkLst>
          <pc:docMk/>
          <pc:sldMk cId="1721313244" sldId="257"/>
        </pc:sldMkLst>
        <pc:spChg chg="add mod">
          <ac:chgData name="Janneke  Buitenhuis - ZOA Netherlands" userId="5fd8122f-b5aa-4a20-8197-a2a7b4249323" providerId="ADAL" clId="{AFA71AB9-CEF5-4472-A67F-B8F57B9C4B4B}" dt="2024-03-07T15:17:24.462" v="32" actId="113"/>
          <ac:spMkLst>
            <pc:docMk/>
            <pc:sldMk cId="1721313244" sldId="257"/>
            <ac:spMk id="2" creationId="{AC28EB87-F122-2809-A4BE-7CAA6CF8C221}"/>
          </ac:spMkLst>
        </pc:spChg>
        <pc:spChg chg="mod">
          <ac:chgData name="Janneke  Buitenhuis - ZOA Netherlands" userId="5fd8122f-b5aa-4a20-8197-a2a7b4249323" providerId="ADAL" clId="{AFA71AB9-CEF5-4472-A67F-B8F57B9C4B4B}" dt="2024-03-07T15:30:50.300" v="165" actId="20577"/>
          <ac:spMkLst>
            <pc:docMk/>
            <pc:sldMk cId="1721313244" sldId="257"/>
            <ac:spMk id="8" creationId="{A3F2AB2B-95AD-5FC2-7F91-A2077E647907}"/>
          </ac:spMkLst>
        </pc:spChg>
        <pc:picChg chg="mod">
          <ac:chgData name="Janneke  Buitenhuis - ZOA Netherlands" userId="5fd8122f-b5aa-4a20-8197-a2a7b4249323" providerId="ADAL" clId="{AFA71AB9-CEF5-4472-A67F-B8F57B9C4B4B}" dt="2024-03-07T15:07:02.940" v="5" actId="1076"/>
          <ac:picMkLst>
            <pc:docMk/>
            <pc:sldMk cId="1721313244" sldId="257"/>
            <ac:picMk id="14" creationId="{E173858A-6627-ED0E-FF3F-65124AFD3B5D}"/>
          </ac:picMkLst>
        </pc:picChg>
      </pc:sldChg>
      <pc:sldChg chg="addSp delSp modSp mod">
        <pc:chgData name="Janneke  Buitenhuis - ZOA Netherlands" userId="5fd8122f-b5aa-4a20-8197-a2a7b4249323" providerId="ADAL" clId="{AFA71AB9-CEF5-4472-A67F-B8F57B9C4B4B}" dt="2024-03-07T15:41:04.948" v="171" actId="6549"/>
        <pc:sldMkLst>
          <pc:docMk/>
          <pc:sldMk cId="416106643" sldId="258"/>
        </pc:sldMkLst>
        <pc:spChg chg="add mod">
          <ac:chgData name="Janneke  Buitenhuis - ZOA Netherlands" userId="5fd8122f-b5aa-4a20-8197-a2a7b4249323" providerId="ADAL" clId="{AFA71AB9-CEF5-4472-A67F-B8F57B9C4B4B}" dt="2024-03-07T15:25:37.976" v="94" actId="1076"/>
          <ac:spMkLst>
            <pc:docMk/>
            <pc:sldMk cId="416106643" sldId="258"/>
            <ac:spMk id="2" creationId="{275C8C87-485D-13B7-CCED-4E55FC0EAA04}"/>
          </ac:spMkLst>
        </pc:spChg>
        <pc:spChg chg="mod">
          <ac:chgData name="Janneke  Buitenhuis - ZOA Netherlands" userId="5fd8122f-b5aa-4a20-8197-a2a7b4249323" providerId="ADAL" clId="{AFA71AB9-CEF5-4472-A67F-B8F57B9C4B4B}" dt="2024-03-07T15:41:04.948" v="171" actId="6549"/>
          <ac:spMkLst>
            <pc:docMk/>
            <pc:sldMk cId="416106643" sldId="258"/>
            <ac:spMk id="6" creationId="{A8A5E57E-39D8-B063-5DC4-ECF740B0F760}"/>
          </ac:spMkLst>
        </pc:spChg>
        <pc:spChg chg="del mod">
          <ac:chgData name="Janneke  Buitenhuis - ZOA Netherlands" userId="5fd8122f-b5aa-4a20-8197-a2a7b4249323" providerId="ADAL" clId="{AFA71AB9-CEF5-4472-A67F-B8F57B9C4B4B}" dt="2024-03-07T15:18:33.682" v="36" actId="478"/>
          <ac:spMkLst>
            <pc:docMk/>
            <pc:sldMk cId="416106643" sldId="258"/>
            <ac:spMk id="8" creationId="{978433B2-4AEC-72B6-CF2A-BDB9637838CA}"/>
          </ac:spMkLst>
        </pc:spChg>
        <pc:spChg chg="mod">
          <ac:chgData name="Janneke  Buitenhuis - ZOA Netherlands" userId="5fd8122f-b5aa-4a20-8197-a2a7b4249323" providerId="ADAL" clId="{AFA71AB9-CEF5-4472-A67F-B8F57B9C4B4B}" dt="2024-03-07T15:25:41.776" v="95" actId="1076"/>
          <ac:spMkLst>
            <pc:docMk/>
            <pc:sldMk cId="416106643" sldId="258"/>
            <ac:spMk id="13" creationId="{496C848B-5172-FA43-8C1E-919E5BAB5426}"/>
          </ac:spMkLst>
        </pc:spChg>
        <pc:picChg chg="add mod ord">
          <ac:chgData name="Janneke  Buitenhuis - ZOA Netherlands" userId="5fd8122f-b5aa-4a20-8197-a2a7b4249323" providerId="ADAL" clId="{AFA71AB9-CEF5-4472-A67F-B8F57B9C4B4B}" dt="2024-03-07T15:25:32.408" v="93" actId="1076"/>
          <ac:picMkLst>
            <pc:docMk/>
            <pc:sldMk cId="416106643" sldId="258"/>
            <ac:picMk id="4" creationId="{FE2BB86D-8B6E-0B05-F780-62A379093C4C}"/>
          </ac:picMkLst>
        </pc:picChg>
        <pc:picChg chg="mod">
          <ac:chgData name="Janneke  Buitenhuis - ZOA Netherlands" userId="5fd8122f-b5aa-4a20-8197-a2a7b4249323" providerId="ADAL" clId="{AFA71AB9-CEF5-4472-A67F-B8F57B9C4B4B}" dt="2024-03-07T15:25:44.319" v="96" actId="1076"/>
          <ac:picMkLst>
            <pc:docMk/>
            <pc:sldMk cId="416106643" sldId="258"/>
            <ac:picMk id="19" creationId="{32FA4668-120B-2E6B-1F63-1320870E8E42}"/>
          </ac:picMkLst>
        </pc:picChg>
      </pc:sldChg>
      <pc:sldChg chg="addSp delSp modSp mod">
        <pc:chgData name="Janneke  Buitenhuis - ZOA Netherlands" userId="5fd8122f-b5aa-4a20-8197-a2a7b4249323" providerId="ADAL" clId="{AFA71AB9-CEF5-4472-A67F-B8F57B9C4B4B}" dt="2024-03-07T15:31:31.620" v="166" actId="108"/>
        <pc:sldMkLst>
          <pc:docMk/>
          <pc:sldMk cId="1701455917" sldId="259"/>
        </pc:sldMkLst>
        <pc:spChg chg="add mod">
          <ac:chgData name="Janneke  Buitenhuis - ZOA Netherlands" userId="5fd8122f-b5aa-4a20-8197-a2a7b4249323" providerId="ADAL" clId="{AFA71AB9-CEF5-4472-A67F-B8F57B9C4B4B}" dt="2024-03-07T15:27:40.826" v="153" actId="1076"/>
          <ac:spMkLst>
            <pc:docMk/>
            <pc:sldMk cId="1701455917" sldId="259"/>
            <ac:spMk id="2" creationId="{4F856E23-A412-E4D1-05A2-16C3E8F258F1}"/>
          </ac:spMkLst>
        </pc:spChg>
        <pc:spChg chg="mod">
          <ac:chgData name="Janneke  Buitenhuis - ZOA Netherlands" userId="5fd8122f-b5aa-4a20-8197-a2a7b4249323" providerId="ADAL" clId="{AFA71AB9-CEF5-4472-A67F-B8F57B9C4B4B}" dt="2024-03-07T15:31:31.620" v="166" actId="108"/>
          <ac:spMkLst>
            <pc:docMk/>
            <pc:sldMk cId="1701455917" sldId="259"/>
            <ac:spMk id="8" creationId="{A3F2AB2B-95AD-5FC2-7F91-A2077E647907}"/>
          </ac:spMkLst>
        </pc:spChg>
        <pc:spChg chg="del">
          <ac:chgData name="Janneke  Buitenhuis - ZOA Netherlands" userId="5fd8122f-b5aa-4a20-8197-a2a7b4249323" providerId="ADAL" clId="{AFA71AB9-CEF5-4472-A67F-B8F57B9C4B4B}" dt="2024-03-07T15:20:29.926" v="46" actId="478"/>
          <ac:spMkLst>
            <pc:docMk/>
            <pc:sldMk cId="1701455917" sldId="259"/>
            <ac:spMk id="12" creationId="{433E2284-1D8F-9603-6E6A-C4ECB73E4FCC}"/>
          </ac:spMkLst>
        </pc:spChg>
        <pc:picChg chg="del mod">
          <ac:chgData name="Janneke  Buitenhuis - ZOA Netherlands" userId="5fd8122f-b5aa-4a20-8197-a2a7b4249323" providerId="ADAL" clId="{AFA71AB9-CEF5-4472-A67F-B8F57B9C4B4B}" dt="2024-03-07T15:20:30.405" v="47" actId="478"/>
          <ac:picMkLst>
            <pc:docMk/>
            <pc:sldMk cId="1701455917" sldId="259"/>
            <ac:picMk id="18" creationId="{36A2103D-C933-6349-13CC-42D3B66426FB}"/>
          </ac:picMkLst>
        </pc:picChg>
      </pc:sldChg>
    </pc:docChg>
  </pc:docChgLst>
  <pc:docChgLst>
    <pc:chgData name="Nld Volunteer - ZOA Netherlands" userId="d5261103-b1c8-4625-b374-d9c671d2d46b" providerId="ADAL" clId="{1D32E45A-C54A-48BE-A642-FDA081B32C4A}"/>
    <pc:docChg chg="undo custSel addSld modSld sldOrd">
      <pc:chgData name="Nld Volunteer - ZOA Netherlands" userId="d5261103-b1c8-4625-b374-d9c671d2d46b" providerId="ADAL" clId="{1D32E45A-C54A-48BE-A642-FDA081B32C4A}" dt="2024-03-07T14:54:36.069" v="1785" actId="14100"/>
      <pc:docMkLst>
        <pc:docMk/>
      </pc:docMkLst>
      <pc:sldChg chg="addSp delSp modSp mod setBg">
        <pc:chgData name="Nld Volunteer - ZOA Netherlands" userId="d5261103-b1c8-4625-b374-d9c671d2d46b" providerId="ADAL" clId="{1D32E45A-C54A-48BE-A642-FDA081B32C4A}" dt="2024-03-07T11:08:16.368" v="1220" actId="1038"/>
        <pc:sldMkLst>
          <pc:docMk/>
          <pc:sldMk cId="683857313" sldId="256"/>
        </pc:sldMkLst>
        <pc:spChg chg="add mod">
          <ac:chgData name="Nld Volunteer - ZOA Netherlands" userId="d5261103-b1c8-4625-b374-d9c671d2d46b" providerId="ADAL" clId="{1D32E45A-C54A-48BE-A642-FDA081B32C4A}" dt="2024-03-07T11:06:32.977" v="1140" actId="1076"/>
          <ac:spMkLst>
            <pc:docMk/>
            <pc:sldMk cId="683857313" sldId="256"/>
            <ac:spMk id="5" creationId="{EB9A6640-357D-3945-1203-BE4DE31B3999}"/>
          </ac:spMkLst>
        </pc:spChg>
        <pc:spChg chg="mod">
          <ac:chgData name="Nld Volunteer - ZOA Netherlands" userId="d5261103-b1c8-4625-b374-d9c671d2d46b" providerId="ADAL" clId="{1D32E45A-C54A-48BE-A642-FDA081B32C4A}" dt="2024-03-07T11:06:08.249" v="1137" actId="1076"/>
          <ac:spMkLst>
            <pc:docMk/>
            <pc:sldMk cId="683857313" sldId="256"/>
            <ac:spMk id="6" creationId="{294DAECF-8FAF-58C9-BD11-ABB995A4D233}"/>
          </ac:spMkLst>
        </pc:spChg>
        <pc:spChg chg="del mod">
          <ac:chgData name="Nld Volunteer - ZOA Netherlands" userId="d5261103-b1c8-4625-b374-d9c671d2d46b" providerId="ADAL" clId="{1D32E45A-C54A-48BE-A642-FDA081B32C4A}" dt="2024-03-07T10:57:51.825" v="982" actId="478"/>
          <ac:spMkLst>
            <pc:docMk/>
            <pc:sldMk cId="683857313" sldId="256"/>
            <ac:spMk id="10" creationId="{79602F6C-7EDF-E2B2-F3B9-FF28B8109DCA}"/>
          </ac:spMkLst>
        </pc:spChg>
        <pc:picChg chg="add del mod">
          <ac:chgData name="Nld Volunteer - ZOA Netherlands" userId="d5261103-b1c8-4625-b374-d9c671d2d46b" providerId="ADAL" clId="{1D32E45A-C54A-48BE-A642-FDA081B32C4A}" dt="2024-03-07T11:01:04.632" v="1021" actId="478"/>
          <ac:picMkLst>
            <pc:docMk/>
            <pc:sldMk cId="683857313" sldId="256"/>
            <ac:picMk id="2" creationId="{B032CD46-17D5-B840-5D88-ECD189ABA74E}"/>
          </ac:picMkLst>
        </pc:picChg>
        <pc:picChg chg="add del mod">
          <ac:chgData name="Nld Volunteer - ZOA Netherlands" userId="d5261103-b1c8-4625-b374-d9c671d2d46b" providerId="ADAL" clId="{1D32E45A-C54A-48BE-A642-FDA081B32C4A}" dt="2024-03-07T11:02:05.037" v="1032" actId="478"/>
          <ac:picMkLst>
            <pc:docMk/>
            <pc:sldMk cId="683857313" sldId="256"/>
            <ac:picMk id="3" creationId="{D92E5786-49B5-5006-AD26-53F41783E00C}"/>
          </ac:picMkLst>
        </pc:picChg>
        <pc:picChg chg="add mod">
          <ac:chgData name="Nld Volunteer - ZOA Netherlands" userId="d5261103-b1c8-4625-b374-d9c671d2d46b" providerId="ADAL" clId="{1D32E45A-C54A-48BE-A642-FDA081B32C4A}" dt="2024-03-07T11:08:16.368" v="1220" actId="1038"/>
          <ac:picMkLst>
            <pc:docMk/>
            <pc:sldMk cId="683857313" sldId="256"/>
            <ac:picMk id="4" creationId="{28AC8C17-0D9F-5577-3CC3-F96537593C8F}"/>
          </ac:picMkLst>
        </pc:picChg>
        <pc:picChg chg="add del mod">
          <ac:chgData name="Nld Volunteer - ZOA Netherlands" userId="d5261103-b1c8-4625-b374-d9c671d2d46b" providerId="ADAL" clId="{1D32E45A-C54A-48BE-A642-FDA081B32C4A}" dt="2024-03-07T11:02:31.532" v="1035" actId="478"/>
          <ac:picMkLst>
            <pc:docMk/>
            <pc:sldMk cId="683857313" sldId="256"/>
            <ac:picMk id="7" creationId="{3B391B08-DA92-DC10-5DCF-D70C1CA1A728}"/>
          </ac:picMkLst>
        </pc:picChg>
        <pc:picChg chg="add del mod">
          <ac:chgData name="Nld Volunteer - ZOA Netherlands" userId="d5261103-b1c8-4625-b374-d9c671d2d46b" providerId="ADAL" clId="{1D32E45A-C54A-48BE-A642-FDA081B32C4A}" dt="2024-03-07T11:07:16.001" v="1149" actId="478"/>
          <ac:picMkLst>
            <pc:docMk/>
            <pc:sldMk cId="683857313" sldId="256"/>
            <ac:picMk id="8" creationId="{2BFB219B-A209-ABB4-36B0-671BA4E6629A}"/>
          </ac:picMkLst>
        </pc:picChg>
      </pc:sldChg>
      <pc:sldChg chg="addSp delSp modSp mod setBg">
        <pc:chgData name="Nld Volunteer - ZOA Netherlands" userId="d5261103-b1c8-4625-b374-d9c671d2d46b" providerId="ADAL" clId="{1D32E45A-C54A-48BE-A642-FDA081B32C4A}" dt="2024-03-07T11:29:04.406" v="1573" actId="20577"/>
        <pc:sldMkLst>
          <pc:docMk/>
          <pc:sldMk cId="1721313244" sldId="257"/>
        </pc:sldMkLst>
        <pc:spChg chg="add del mod">
          <ac:chgData name="Nld Volunteer - ZOA Netherlands" userId="d5261103-b1c8-4625-b374-d9c671d2d46b" providerId="ADAL" clId="{1D32E45A-C54A-48BE-A642-FDA081B32C4A}" dt="2024-03-07T10:31:50.119" v="501" actId="478"/>
          <ac:spMkLst>
            <pc:docMk/>
            <pc:sldMk cId="1721313244" sldId="257"/>
            <ac:spMk id="2" creationId="{9C155950-C9DF-5F37-4F55-85C7B1BC8B7F}"/>
          </ac:spMkLst>
        </pc:spChg>
        <pc:spChg chg="mod">
          <ac:chgData name="Nld Volunteer - ZOA Netherlands" userId="d5261103-b1c8-4625-b374-d9c671d2d46b" providerId="ADAL" clId="{1D32E45A-C54A-48BE-A642-FDA081B32C4A}" dt="2024-03-07T11:14:16.628" v="1247" actId="26606"/>
          <ac:spMkLst>
            <pc:docMk/>
            <pc:sldMk cId="1721313244" sldId="257"/>
            <ac:spMk id="6" creationId="{603B5A94-1BF6-D329-9592-3031CFAAF5A9}"/>
          </ac:spMkLst>
        </pc:spChg>
        <pc:spChg chg="mod ord">
          <ac:chgData name="Nld Volunteer - ZOA Netherlands" userId="d5261103-b1c8-4625-b374-d9c671d2d46b" providerId="ADAL" clId="{1D32E45A-C54A-48BE-A642-FDA081B32C4A}" dt="2024-03-07T11:29:04.406" v="1573" actId="20577"/>
          <ac:spMkLst>
            <pc:docMk/>
            <pc:sldMk cId="1721313244" sldId="257"/>
            <ac:spMk id="8" creationId="{A3F2AB2B-95AD-5FC2-7F91-A2077E647907}"/>
          </ac:spMkLst>
        </pc:spChg>
        <pc:spChg chg="add del mod">
          <ac:chgData name="Nld Volunteer - ZOA Netherlands" userId="d5261103-b1c8-4625-b374-d9c671d2d46b" providerId="ADAL" clId="{1D32E45A-C54A-48BE-A642-FDA081B32C4A}" dt="2024-03-07T10:53:55.861" v="863" actId="478"/>
          <ac:spMkLst>
            <pc:docMk/>
            <pc:sldMk cId="1721313244" sldId="257"/>
            <ac:spMk id="10" creationId="{7F9026B7-03AC-DC08-0A8A-66A721DB16CF}"/>
          </ac:spMkLst>
        </pc:spChg>
        <pc:spChg chg="add del mod">
          <ac:chgData name="Nld Volunteer - ZOA Netherlands" userId="d5261103-b1c8-4625-b374-d9c671d2d46b" providerId="ADAL" clId="{1D32E45A-C54A-48BE-A642-FDA081B32C4A}" dt="2024-03-07T10:53:53.744" v="861" actId="478"/>
          <ac:spMkLst>
            <pc:docMk/>
            <pc:sldMk cId="1721313244" sldId="257"/>
            <ac:spMk id="11" creationId="{616C49D0-A7A7-4332-2D5A-4D8E4BD3F54C}"/>
          </ac:spMkLst>
        </pc:spChg>
        <pc:spChg chg="add del">
          <ac:chgData name="Nld Volunteer - ZOA Netherlands" userId="d5261103-b1c8-4625-b374-d9c671d2d46b" providerId="ADAL" clId="{1D32E45A-C54A-48BE-A642-FDA081B32C4A}" dt="2024-03-07T11:14:16.628" v="1247" actId="26606"/>
          <ac:spMkLst>
            <pc:docMk/>
            <pc:sldMk cId="1721313244" sldId="257"/>
            <ac:spMk id="18" creationId="{638B61BD-0EE1-4D29-B894-126CD61C5DED}"/>
          </ac:spMkLst>
        </pc:spChg>
        <pc:spChg chg="add del">
          <ac:chgData name="Nld Volunteer - ZOA Netherlands" userId="d5261103-b1c8-4625-b374-d9c671d2d46b" providerId="ADAL" clId="{1D32E45A-C54A-48BE-A642-FDA081B32C4A}" dt="2024-03-07T11:14:16.628" v="1247" actId="26606"/>
          <ac:spMkLst>
            <pc:docMk/>
            <pc:sldMk cId="1721313244" sldId="257"/>
            <ac:spMk id="20" creationId="{BBC14DD5-C584-4158-BF76-ECE3C6DB48AD}"/>
          </ac:spMkLst>
        </pc:spChg>
        <pc:picChg chg="add del mod">
          <ac:chgData name="Nld Volunteer - ZOA Netherlands" userId="d5261103-b1c8-4625-b374-d9c671d2d46b" providerId="ADAL" clId="{1D32E45A-C54A-48BE-A642-FDA081B32C4A}" dt="2024-03-07T10:53:56.592" v="864" actId="478"/>
          <ac:picMkLst>
            <pc:docMk/>
            <pc:sldMk cId="1721313244" sldId="257"/>
            <ac:picMk id="3" creationId="{5081FC7E-1A3C-3CF1-36EE-12503BAEFA16}"/>
          </ac:picMkLst>
        </pc:picChg>
        <pc:picChg chg="add del mod ord">
          <ac:chgData name="Nld Volunteer - ZOA Netherlands" userId="d5261103-b1c8-4625-b374-d9c671d2d46b" providerId="ADAL" clId="{1D32E45A-C54A-48BE-A642-FDA081B32C4A}" dt="2024-03-07T11:16:31.793" v="1281" actId="478"/>
          <ac:picMkLst>
            <pc:docMk/>
            <pc:sldMk cId="1721313244" sldId="257"/>
            <ac:picMk id="4" creationId="{1F56C1C4-9CC7-AA7D-A872-41A6561BDF9A}"/>
          </ac:picMkLst>
        </pc:picChg>
        <pc:picChg chg="add del mod ord">
          <ac:chgData name="Nld Volunteer - ZOA Netherlands" userId="d5261103-b1c8-4625-b374-d9c671d2d46b" providerId="ADAL" clId="{1D32E45A-C54A-48BE-A642-FDA081B32C4A}" dt="2024-03-07T10:38:23.001" v="557" actId="478"/>
          <ac:picMkLst>
            <pc:docMk/>
            <pc:sldMk cId="1721313244" sldId="257"/>
            <ac:picMk id="5" creationId="{6A96FEFC-EFE7-DBE6-FF9E-C3B22274EBD5}"/>
          </ac:picMkLst>
        </pc:picChg>
        <pc:picChg chg="del">
          <ac:chgData name="Nld Volunteer - ZOA Netherlands" userId="d5261103-b1c8-4625-b374-d9c671d2d46b" providerId="ADAL" clId="{1D32E45A-C54A-48BE-A642-FDA081B32C4A}" dt="2024-03-07T11:07:19.272" v="1150" actId="478"/>
          <ac:picMkLst>
            <pc:docMk/>
            <pc:sldMk cId="1721313244" sldId="257"/>
            <ac:picMk id="7" creationId="{DF8B0637-9609-BE0C-E094-E844D1A88010}"/>
          </ac:picMkLst>
        </pc:picChg>
        <pc:picChg chg="del">
          <ac:chgData name="Nld Volunteer - ZOA Netherlands" userId="d5261103-b1c8-4625-b374-d9c671d2d46b" providerId="ADAL" clId="{1D32E45A-C54A-48BE-A642-FDA081B32C4A}" dt="2024-03-07T09:36:30.041" v="33" actId="478"/>
          <ac:picMkLst>
            <pc:docMk/>
            <pc:sldMk cId="1721313244" sldId="257"/>
            <ac:picMk id="9" creationId="{9F319D5A-223C-7CCD-87B1-1FE1CF81E3C7}"/>
          </ac:picMkLst>
        </pc:picChg>
        <pc:picChg chg="add mod">
          <ac:chgData name="Nld Volunteer - ZOA Netherlands" userId="d5261103-b1c8-4625-b374-d9c671d2d46b" providerId="ADAL" clId="{1D32E45A-C54A-48BE-A642-FDA081B32C4A}" dt="2024-03-07T11:14:16.628" v="1247" actId="26606"/>
          <ac:picMkLst>
            <pc:docMk/>
            <pc:sldMk cId="1721313244" sldId="257"/>
            <ac:picMk id="12" creationId="{C42C0308-0ED5-60F6-EE38-FB11B97E21E5}"/>
          </ac:picMkLst>
        </pc:picChg>
        <pc:picChg chg="add mod">
          <ac:chgData name="Nld Volunteer - ZOA Netherlands" userId="d5261103-b1c8-4625-b374-d9c671d2d46b" providerId="ADAL" clId="{1D32E45A-C54A-48BE-A642-FDA081B32C4A}" dt="2024-03-07T11:14:16.628" v="1247" actId="26606"/>
          <ac:picMkLst>
            <pc:docMk/>
            <pc:sldMk cId="1721313244" sldId="257"/>
            <ac:picMk id="13" creationId="{91509EF0-A5BF-1570-BC6E-2251B51FD63B}"/>
          </ac:picMkLst>
        </pc:picChg>
        <pc:picChg chg="add mod ord">
          <ac:chgData name="Nld Volunteer - ZOA Netherlands" userId="d5261103-b1c8-4625-b374-d9c671d2d46b" providerId="ADAL" clId="{1D32E45A-C54A-48BE-A642-FDA081B32C4A}" dt="2024-03-07T11:28:58.455" v="1572" actId="14100"/>
          <ac:picMkLst>
            <pc:docMk/>
            <pc:sldMk cId="1721313244" sldId="257"/>
            <ac:picMk id="14" creationId="{E173858A-6627-ED0E-FF3F-65124AFD3B5D}"/>
          </ac:picMkLst>
        </pc:picChg>
        <pc:picChg chg="add del mod">
          <ac:chgData name="Nld Volunteer - ZOA Netherlands" userId="d5261103-b1c8-4625-b374-d9c671d2d46b" providerId="ADAL" clId="{1D32E45A-C54A-48BE-A642-FDA081B32C4A}" dt="2024-03-07T11:17:52.916" v="1295" actId="478"/>
          <ac:picMkLst>
            <pc:docMk/>
            <pc:sldMk cId="1721313244" sldId="257"/>
            <ac:picMk id="15" creationId="{141D1AF5-885A-E9E8-9F49-7BEE159BF43E}"/>
          </ac:picMkLst>
        </pc:picChg>
        <pc:picChg chg="add del mod ord">
          <ac:chgData name="Nld Volunteer - ZOA Netherlands" userId="d5261103-b1c8-4625-b374-d9c671d2d46b" providerId="ADAL" clId="{1D32E45A-C54A-48BE-A642-FDA081B32C4A}" dt="2024-03-07T11:28:39.379" v="1566" actId="478"/>
          <ac:picMkLst>
            <pc:docMk/>
            <pc:sldMk cId="1721313244" sldId="257"/>
            <ac:picMk id="16" creationId="{E8054066-8709-8CC9-C21D-A8FD4A5F8218}"/>
          </ac:picMkLst>
        </pc:picChg>
        <pc:picChg chg="add del">
          <ac:chgData name="Nld Volunteer - ZOA Netherlands" userId="d5261103-b1c8-4625-b374-d9c671d2d46b" providerId="ADAL" clId="{1D32E45A-C54A-48BE-A642-FDA081B32C4A}" dt="2024-03-07T11:13:13.849" v="1244" actId="478"/>
          <ac:picMkLst>
            <pc:docMk/>
            <pc:sldMk cId="1721313244" sldId="257"/>
            <ac:picMk id="1026" creationId="{D2A4C827-DD13-BAE1-7063-86C0E24D9F6B}"/>
          </ac:picMkLst>
        </pc:picChg>
      </pc:sldChg>
      <pc:sldChg chg="addSp delSp modSp mod ord">
        <pc:chgData name="Nld Volunteer - ZOA Netherlands" userId="d5261103-b1c8-4625-b374-d9c671d2d46b" providerId="ADAL" clId="{1D32E45A-C54A-48BE-A642-FDA081B32C4A}" dt="2024-03-07T14:53:24.352" v="1772" actId="207"/>
        <pc:sldMkLst>
          <pc:docMk/>
          <pc:sldMk cId="416106643" sldId="258"/>
        </pc:sldMkLst>
        <pc:spChg chg="del mod">
          <ac:chgData name="Nld Volunteer - ZOA Netherlands" userId="d5261103-b1c8-4625-b374-d9c671d2d46b" providerId="ADAL" clId="{1D32E45A-C54A-48BE-A642-FDA081B32C4A}" dt="2024-03-07T10:47:10.592" v="689" actId="478"/>
          <ac:spMkLst>
            <pc:docMk/>
            <pc:sldMk cId="416106643" sldId="258"/>
            <ac:spMk id="4" creationId="{413038D1-B939-7070-4336-E96815D439AA}"/>
          </ac:spMkLst>
        </pc:spChg>
        <pc:spChg chg="mod">
          <ac:chgData name="Nld Volunteer - ZOA Netherlands" userId="d5261103-b1c8-4625-b374-d9c671d2d46b" providerId="ADAL" clId="{1D32E45A-C54A-48BE-A642-FDA081B32C4A}" dt="2024-03-07T14:53:24.352" v="1772" actId="207"/>
          <ac:spMkLst>
            <pc:docMk/>
            <pc:sldMk cId="416106643" sldId="258"/>
            <ac:spMk id="6" creationId="{A8A5E57E-39D8-B063-5DC4-ECF740B0F760}"/>
          </ac:spMkLst>
        </pc:spChg>
        <pc:spChg chg="add mod">
          <ac:chgData name="Nld Volunteer - ZOA Netherlands" userId="d5261103-b1c8-4625-b374-d9c671d2d46b" providerId="ADAL" clId="{1D32E45A-C54A-48BE-A642-FDA081B32C4A}" dt="2024-03-07T11:24:32.704" v="1474" actId="1035"/>
          <ac:spMkLst>
            <pc:docMk/>
            <pc:sldMk cId="416106643" sldId="258"/>
            <ac:spMk id="8" creationId="{978433B2-4AEC-72B6-CF2A-BDB9637838CA}"/>
          </ac:spMkLst>
        </pc:spChg>
        <pc:spChg chg="del">
          <ac:chgData name="Nld Volunteer - ZOA Netherlands" userId="d5261103-b1c8-4625-b374-d9c671d2d46b" providerId="ADAL" clId="{1D32E45A-C54A-48BE-A642-FDA081B32C4A}" dt="2024-03-07T10:44:43.567" v="649" actId="478"/>
          <ac:spMkLst>
            <pc:docMk/>
            <pc:sldMk cId="416106643" sldId="258"/>
            <ac:spMk id="9" creationId="{9E3CBB0A-0ED6-BFC7-C2AF-B49613F79B0F}"/>
          </ac:spMkLst>
        </pc:spChg>
        <pc:spChg chg="del">
          <ac:chgData name="Nld Volunteer - ZOA Netherlands" userId="d5261103-b1c8-4625-b374-d9c671d2d46b" providerId="ADAL" clId="{1D32E45A-C54A-48BE-A642-FDA081B32C4A}" dt="2024-03-07T10:45:01.358" v="654" actId="478"/>
          <ac:spMkLst>
            <pc:docMk/>
            <pc:sldMk cId="416106643" sldId="258"/>
            <ac:spMk id="11" creationId="{085DC4EC-D78F-2947-DBE4-F1DC12459DF4}"/>
          </ac:spMkLst>
        </pc:spChg>
        <pc:spChg chg="add mod">
          <ac:chgData name="Nld Volunteer - ZOA Netherlands" userId="d5261103-b1c8-4625-b374-d9c671d2d46b" providerId="ADAL" clId="{1D32E45A-C54A-48BE-A642-FDA081B32C4A}" dt="2024-03-07T11:23:39.874" v="1465" actId="1038"/>
          <ac:spMkLst>
            <pc:docMk/>
            <pc:sldMk cId="416106643" sldId="258"/>
            <ac:spMk id="13" creationId="{496C848B-5172-FA43-8C1E-919E5BAB5426}"/>
          </ac:spMkLst>
        </pc:spChg>
        <pc:spChg chg="add del mod">
          <ac:chgData name="Nld Volunteer - ZOA Netherlands" userId="d5261103-b1c8-4625-b374-d9c671d2d46b" providerId="ADAL" clId="{1D32E45A-C54A-48BE-A642-FDA081B32C4A}" dt="2024-03-07T11:30:00.382" v="1574" actId="478"/>
          <ac:spMkLst>
            <pc:docMk/>
            <pc:sldMk cId="416106643" sldId="258"/>
            <ac:spMk id="15" creationId="{54DC2327-BC3A-ED40-9F85-F24338AE5F8C}"/>
          </ac:spMkLst>
        </pc:spChg>
        <pc:picChg chg="del">
          <ac:chgData name="Nld Volunteer - ZOA Netherlands" userId="d5261103-b1c8-4625-b374-d9c671d2d46b" providerId="ADAL" clId="{1D32E45A-C54A-48BE-A642-FDA081B32C4A}" dt="2024-03-07T10:26:36.548" v="476" actId="478"/>
          <ac:picMkLst>
            <pc:docMk/>
            <pc:sldMk cId="416106643" sldId="258"/>
            <ac:picMk id="2" creationId="{0EE116C4-09FF-CD98-5EC0-9D60DED000E8}"/>
          </ac:picMkLst>
        </pc:picChg>
        <pc:picChg chg="mod">
          <ac:chgData name="Nld Volunteer - ZOA Netherlands" userId="d5261103-b1c8-4625-b374-d9c671d2d46b" providerId="ADAL" clId="{1D32E45A-C54A-48BE-A642-FDA081B32C4A}" dt="2024-03-07T11:25:13.388" v="1480" actId="1076"/>
          <ac:picMkLst>
            <pc:docMk/>
            <pc:sldMk cId="416106643" sldId="258"/>
            <ac:picMk id="3" creationId="{DA1A79A2-69F1-F649-0A42-12888509E63A}"/>
          </ac:picMkLst>
        </pc:picChg>
        <pc:picChg chg="del">
          <ac:chgData name="Nld Volunteer - ZOA Netherlands" userId="d5261103-b1c8-4625-b374-d9c671d2d46b" providerId="ADAL" clId="{1D32E45A-C54A-48BE-A642-FDA081B32C4A}" dt="2024-03-07T11:19:49.644" v="1316" actId="478"/>
          <ac:picMkLst>
            <pc:docMk/>
            <pc:sldMk cId="416106643" sldId="258"/>
            <ac:picMk id="5" creationId="{21B4F26F-C978-8D45-B35E-6D4B524FDA2F}"/>
          </ac:picMkLst>
        </pc:picChg>
        <pc:picChg chg="del">
          <ac:chgData name="Nld Volunteer - ZOA Netherlands" userId="d5261103-b1c8-4625-b374-d9c671d2d46b" providerId="ADAL" clId="{1D32E45A-C54A-48BE-A642-FDA081B32C4A}" dt="2024-03-07T10:42:19.362" v="641" actId="478"/>
          <ac:picMkLst>
            <pc:docMk/>
            <pc:sldMk cId="416106643" sldId="258"/>
            <ac:picMk id="7" creationId="{1EEB0A84-A847-F2D3-C9AF-CD8FF9A9D5C4}"/>
          </ac:picMkLst>
        </pc:picChg>
        <pc:picChg chg="del mod">
          <ac:chgData name="Nld Volunteer - ZOA Netherlands" userId="d5261103-b1c8-4625-b374-d9c671d2d46b" providerId="ADAL" clId="{1D32E45A-C54A-48BE-A642-FDA081B32C4A}" dt="2024-03-07T11:23:16.617" v="1456" actId="478"/>
          <ac:picMkLst>
            <pc:docMk/>
            <pc:sldMk cId="416106643" sldId="258"/>
            <ac:picMk id="10" creationId="{D049D3F6-8778-348F-8A09-74CDD1FCF739}"/>
          </ac:picMkLst>
        </pc:picChg>
        <pc:picChg chg="del">
          <ac:chgData name="Nld Volunteer - ZOA Netherlands" userId="d5261103-b1c8-4625-b374-d9c671d2d46b" providerId="ADAL" clId="{1D32E45A-C54A-48BE-A642-FDA081B32C4A}" dt="2024-03-07T09:36:33.628" v="34" actId="478"/>
          <ac:picMkLst>
            <pc:docMk/>
            <pc:sldMk cId="416106643" sldId="258"/>
            <ac:picMk id="12" creationId="{B1442C92-15EF-8BD7-654C-C23681B36F2E}"/>
          </ac:picMkLst>
        </pc:picChg>
        <pc:picChg chg="add del mod">
          <ac:chgData name="Nld Volunteer - ZOA Netherlands" userId="d5261103-b1c8-4625-b374-d9c671d2d46b" providerId="ADAL" clId="{1D32E45A-C54A-48BE-A642-FDA081B32C4A}" dt="2024-03-07T10:51:54.764" v="846" actId="478"/>
          <ac:picMkLst>
            <pc:docMk/>
            <pc:sldMk cId="416106643" sldId="258"/>
            <ac:picMk id="14" creationId="{4E082B4D-DDB7-4BB4-1BB6-743DB568C498}"/>
          </ac:picMkLst>
        </pc:picChg>
        <pc:picChg chg="add del mod ord">
          <ac:chgData name="Nld Volunteer - ZOA Netherlands" userId="d5261103-b1c8-4625-b374-d9c671d2d46b" providerId="ADAL" clId="{1D32E45A-C54A-48BE-A642-FDA081B32C4A}" dt="2024-03-07T11:30:00.983" v="1575" actId="478"/>
          <ac:picMkLst>
            <pc:docMk/>
            <pc:sldMk cId="416106643" sldId="258"/>
            <ac:picMk id="16" creationId="{246199AA-98A6-CF0B-5FFE-FFD098C26A95}"/>
          </ac:picMkLst>
        </pc:picChg>
        <pc:picChg chg="add mod">
          <ac:chgData name="Nld Volunteer - ZOA Netherlands" userId="d5261103-b1c8-4625-b374-d9c671d2d46b" providerId="ADAL" clId="{1D32E45A-C54A-48BE-A642-FDA081B32C4A}" dt="2024-03-07T11:11:38.887" v="1239"/>
          <ac:picMkLst>
            <pc:docMk/>
            <pc:sldMk cId="416106643" sldId="258"/>
            <ac:picMk id="17" creationId="{541CEDAB-15B2-D227-BBC6-F0AC4B0DEE0B}"/>
          </ac:picMkLst>
        </pc:picChg>
        <pc:picChg chg="add mod">
          <ac:chgData name="Nld Volunteer - ZOA Netherlands" userId="d5261103-b1c8-4625-b374-d9c671d2d46b" providerId="ADAL" clId="{1D32E45A-C54A-48BE-A642-FDA081B32C4A}" dt="2024-03-07T11:19:59.915" v="1370" actId="1035"/>
          <ac:picMkLst>
            <pc:docMk/>
            <pc:sldMk cId="416106643" sldId="258"/>
            <ac:picMk id="18" creationId="{8289CEE5-2D65-C90E-C0A4-4433BBA7E6F3}"/>
          </ac:picMkLst>
        </pc:picChg>
        <pc:picChg chg="add mod ord">
          <ac:chgData name="Nld Volunteer - ZOA Netherlands" userId="d5261103-b1c8-4625-b374-d9c671d2d46b" providerId="ADAL" clId="{1D32E45A-C54A-48BE-A642-FDA081B32C4A}" dt="2024-03-07T11:23:28.015" v="1460" actId="1076"/>
          <ac:picMkLst>
            <pc:docMk/>
            <pc:sldMk cId="416106643" sldId="258"/>
            <ac:picMk id="19" creationId="{32FA4668-120B-2E6B-1F63-1320870E8E42}"/>
          </ac:picMkLst>
        </pc:picChg>
      </pc:sldChg>
      <pc:sldChg chg="addSp delSp modSp add mod">
        <pc:chgData name="Nld Volunteer - ZOA Netherlands" userId="d5261103-b1c8-4625-b374-d9c671d2d46b" providerId="ADAL" clId="{1D32E45A-C54A-48BE-A642-FDA081B32C4A}" dt="2024-03-07T14:54:36.069" v="1785" actId="14100"/>
        <pc:sldMkLst>
          <pc:docMk/>
          <pc:sldMk cId="1701455917" sldId="259"/>
        </pc:sldMkLst>
        <pc:spChg chg="add del mod">
          <ac:chgData name="Nld Volunteer - ZOA Netherlands" userId="d5261103-b1c8-4625-b374-d9c671d2d46b" providerId="ADAL" clId="{1D32E45A-C54A-48BE-A642-FDA081B32C4A}" dt="2024-03-07T10:28:05.764" v="480"/>
          <ac:spMkLst>
            <pc:docMk/>
            <pc:sldMk cId="1701455917" sldId="259"/>
            <ac:spMk id="2" creationId="{1FBB3785-827B-5D67-AC92-2D45DD9A75C3}"/>
          </ac:spMkLst>
        </pc:spChg>
        <pc:spChg chg="add del mod">
          <ac:chgData name="Nld Volunteer - ZOA Netherlands" userId="d5261103-b1c8-4625-b374-d9c671d2d46b" providerId="ADAL" clId="{1D32E45A-C54A-48BE-A642-FDA081B32C4A}" dt="2024-03-07T10:28:05.764" v="480"/>
          <ac:spMkLst>
            <pc:docMk/>
            <pc:sldMk cId="1701455917" sldId="259"/>
            <ac:spMk id="3" creationId="{382270CF-B254-18F9-3E20-356965C6FF80}"/>
          </ac:spMkLst>
        </pc:spChg>
        <pc:spChg chg="add del mod">
          <ac:chgData name="Nld Volunteer - ZOA Netherlands" userId="d5261103-b1c8-4625-b374-d9c671d2d46b" providerId="ADAL" clId="{1D32E45A-C54A-48BE-A642-FDA081B32C4A}" dt="2024-03-07T10:28:22.200" v="485"/>
          <ac:spMkLst>
            <pc:docMk/>
            <pc:sldMk cId="1701455917" sldId="259"/>
            <ac:spMk id="5" creationId="{1BCFF6EC-2D98-E9A4-BB26-5F88881FBC62}"/>
          </ac:spMkLst>
        </pc:spChg>
        <pc:spChg chg="mod">
          <ac:chgData name="Nld Volunteer - ZOA Netherlands" userId="d5261103-b1c8-4625-b374-d9c671d2d46b" providerId="ADAL" clId="{1D32E45A-C54A-48BE-A642-FDA081B32C4A}" dt="2024-03-07T14:51:11.848" v="1666" actId="20577"/>
          <ac:spMkLst>
            <pc:docMk/>
            <pc:sldMk cId="1701455917" sldId="259"/>
            <ac:spMk id="6" creationId="{603B5A94-1BF6-D329-9592-3031CFAAF5A9}"/>
          </ac:spMkLst>
        </pc:spChg>
        <pc:spChg chg="add del mod">
          <ac:chgData name="Nld Volunteer - ZOA Netherlands" userId="d5261103-b1c8-4625-b374-d9c671d2d46b" providerId="ADAL" clId="{1D32E45A-C54A-48BE-A642-FDA081B32C4A}" dt="2024-03-07T14:52:54.069" v="1767" actId="20577"/>
          <ac:spMkLst>
            <pc:docMk/>
            <pc:sldMk cId="1701455917" sldId="259"/>
            <ac:spMk id="8" creationId="{A3F2AB2B-95AD-5FC2-7F91-A2077E647907}"/>
          </ac:spMkLst>
        </pc:spChg>
        <pc:spChg chg="add del mod">
          <ac:chgData name="Nld Volunteer - ZOA Netherlands" userId="d5261103-b1c8-4625-b374-d9c671d2d46b" providerId="ADAL" clId="{1D32E45A-C54A-48BE-A642-FDA081B32C4A}" dt="2024-03-07T14:53:07.002" v="1768" actId="478"/>
          <ac:spMkLst>
            <pc:docMk/>
            <pc:sldMk cId="1701455917" sldId="259"/>
            <ac:spMk id="11" creationId="{9AF1E23A-0764-EFA9-AEDB-2DC543ECD1E9}"/>
          </ac:spMkLst>
        </pc:spChg>
        <pc:spChg chg="add mod">
          <ac:chgData name="Nld Volunteer - ZOA Netherlands" userId="d5261103-b1c8-4625-b374-d9c671d2d46b" providerId="ADAL" clId="{1D32E45A-C54A-48BE-A642-FDA081B32C4A}" dt="2024-03-07T14:54:17.261" v="1773" actId="1076"/>
          <ac:spMkLst>
            <pc:docMk/>
            <pc:sldMk cId="1701455917" sldId="259"/>
            <ac:spMk id="12" creationId="{433E2284-1D8F-9603-6E6A-C4ECB73E4FCC}"/>
          </ac:spMkLst>
        </pc:spChg>
        <pc:spChg chg="add del mod">
          <ac:chgData name="Nld Volunteer - ZOA Netherlands" userId="d5261103-b1c8-4625-b374-d9c671d2d46b" providerId="ADAL" clId="{1D32E45A-C54A-48BE-A642-FDA081B32C4A}" dt="2024-03-07T11:31:22.572" v="1577" actId="478"/>
          <ac:spMkLst>
            <pc:docMk/>
            <pc:sldMk cId="1701455917" sldId="259"/>
            <ac:spMk id="17" creationId="{05E0C397-AB16-20BC-E32C-8AE24CE9A7CC}"/>
          </ac:spMkLst>
        </pc:spChg>
        <pc:picChg chg="add del mod">
          <ac:chgData name="Nld Volunteer - ZOA Netherlands" userId="d5261103-b1c8-4625-b374-d9c671d2d46b" providerId="ADAL" clId="{1D32E45A-C54A-48BE-A642-FDA081B32C4A}" dt="2024-03-07T10:28:12.686" v="483" actId="478"/>
          <ac:picMkLst>
            <pc:docMk/>
            <pc:sldMk cId="1701455917" sldId="259"/>
            <ac:picMk id="4" creationId="{76F07C9E-F255-50EC-C34C-4B225E0BE3AC}"/>
          </ac:picMkLst>
        </pc:picChg>
        <pc:picChg chg="del">
          <ac:chgData name="Nld Volunteer - ZOA Netherlands" userId="d5261103-b1c8-4625-b374-d9c671d2d46b" providerId="ADAL" clId="{1D32E45A-C54A-48BE-A642-FDA081B32C4A}" dt="2024-03-07T11:20:06.424" v="1373" actId="478"/>
          <ac:picMkLst>
            <pc:docMk/>
            <pc:sldMk cId="1701455917" sldId="259"/>
            <ac:picMk id="7" creationId="{DF8B0637-9609-BE0C-E094-E844D1A88010}"/>
          </ac:picMkLst>
        </pc:picChg>
        <pc:picChg chg="add del">
          <ac:chgData name="Nld Volunteer - ZOA Netherlands" userId="d5261103-b1c8-4625-b374-d9c671d2d46b" providerId="ADAL" clId="{1D32E45A-C54A-48BE-A642-FDA081B32C4A}" dt="2024-03-07T10:28:23.728" v="487"/>
          <ac:picMkLst>
            <pc:docMk/>
            <pc:sldMk cId="1701455917" sldId="259"/>
            <ac:picMk id="9" creationId="{85110927-7123-6C2B-2B97-0698C78FD30E}"/>
          </ac:picMkLst>
        </pc:picChg>
        <pc:picChg chg="add del mod">
          <ac:chgData name="Nld Volunteer - ZOA Netherlands" userId="d5261103-b1c8-4625-b374-d9c671d2d46b" providerId="ADAL" clId="{1D32E45A-C54A-48BE-A642-FDA081B32C4A}" dt="2024-03-07T11:25:53.412" v="1496" actId="478"/>
          <ac:picMkLst>
            <pc:docMk/>
            <pc:sldMk cId="1701455917" sldId="259"/>
            <ac:picMk id="10" creationId="{C9793B9C-F427-8030-5590-AA93FABF79C9}"/>
          </ac:picMkLst>
        </pc:picChg>
        <pc:picChg chg="add mod modCrop">
          <ac:chgData name="Nld Volunteer - ZOA Netherlands" userId="d5261103-b1c8-4625-b374-d9c671d2d46b" providerId="ADAL" clId="{1D32E45A-C54A-48BE-A642-FDA081B32C4A}" dt="2024-03-07T11:09:52.329" v="1228" actId="732"/>
          <ac:picMkLst>
            <pc:docMk/>
            <pc:sldMk cId="1701455917" sldId="259"/>
            <ac:picMk id="14" creationId="{4D070C8F-EABA-2517-4829-F143D2F70B7E}"/>
          </ac:picMkLst>
        </pc:picChg>
        <pc:picChg chg="add mod">
          <ac:chgData name="Nld Volunteer - ZOA Netherlands" userId="d5261103-b1c8-4625-b374-d9c671d2d46b" providerId="ADAL" clId="{1D32E45A-C54A-48BE-A642-FDA081B32C4A}" dt="2024-03-07T11:20:14.173" v="1426" actId="1035"/>
          <ac:picMkLst>
            <pc:docMk/>
            <pc:sldMk cId="1701455917" sldId="259"/>
            <ac:picMk id="15" creationId="{28895DC2-4D74-0600-346A-2E84429EB71A}"/>
          </ac:picMkLst>
        </pc:picChg>
        <pc:picChg chg="add del mod ord">
          <ac:chgData name="Nld Volunteer - ZOA Netherlands" userId="d5261103-b1c8-4625-b374-d9c671d2d46b" providerId="ADAL" clId="{1D32E45A-C54A-48BE-A642-FDA081B32C4A}" dt="2024-03-07T14:53:07.624" v="1769" actId="478"/>
          <ac:picMkLst>
            <pc:docMk/>
            <pc:sldMk cId="1701455917" sldId="259"/>
            <ac:picMk id="16" creationId="{E049028A-61F3-A0EF-A663-70D927E6907D}"/>
          </ac:picMkLst>
        </pc:picChg>
        <pc:picChg chg="add mod ord">
          <ac:chgData name="Nld Volunteer - ZOA Netherlands" userId="d5261103-b1c8-4625-b374-d9c671d2d46b" providerId="ADAL" clId="{1D32E45A-C54A-48BE-A642-FDA081B32C4A}" dt="2024-03-07T14:54:36.069" v="1785" actId="14100"/>
          <ac:picMkLst>
            <pc:docMk/>
            <pc:sldMk cId="1701455917" sldId="259"/>
            <ac:picMk id="18" creationId="{36A2103D-C933-6349-13CC-42D3B66426F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196751-67E2-61BB-7220-98E9528CA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7E48061-E21F-3C7C-C709-E89E154E8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BE304F4-4B2E-09D0-1977-FFC92663A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B584-6982-4F23-8686-26F7CFCDAB13}" type="datetimeFigureOut">
              <a:rPr lang="en-NL" smtClean="0"/>
              <a:t>07/03/2024</a:t>
            </a:fld>
            <a:endParaRPr lang="en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D00D36-7937-55B9-561E-0EB23DEA9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B75F56F-8A56-3388-0A17-E137CCADA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1B8A5-F12E-4061-AF6B-EA2DCF007C20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61018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815A5E-67E1-202D-43BB-8F94C0D36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16A66DB-EC26-DE29-583B-848D10F7D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D6C63DB-DD4E-703E-4F82-347146116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B584-6982-4F23-8686-26F7CFCDAB13}" type="datetimeFigureOut">
              <a:rPr lang="en-NL" smtClean="0"/>
              <a:t>07/03/2024</a:t>
            </a:fld>
            <a:endParaRPr lang="en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7F1DC1C-1EE0-252A-FA16-6549AD4C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495B456-A23C-2310-25B0-7C652B0A0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1B8A5-F12E-4061-AF6B-EA2DCF007C20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87296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1176755-3F0B-15E1-4DCC-676EC4921F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EF5D506-E625-8940-213B-57D97F7DDE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76598CA-0A53-471F-181A-E56C6E988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B584-6982-4F23-8686-26F7CFCDAB13}" type="datetimeFigureOut">
              <a:rPr lang="en-NL" smtClean="0"/>
              <a:t>07/03/2024</a:t>
            </a:fld>
            <a:endParaRPr lang="en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80028F7-4B8F-A69C-1D55-9FB12E432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21CB91-3DD1-983B-D475-EE041A7ED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1B8A5-F12E-4061-AF6B-EA2DCF007C20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75994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7BFDE2-E4A5-4C9B-6B19-DA5A1BDF1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692D404-3739-D016-0A78-BD0D859FD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8F23ED5-89C4-0322-AEF8-DE3FA714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B584-6982-4F23-8686-26F7CFCDAB13}" type="datetimeFigureOut">
              <a:rPr lang="en-NL" smtClean="0"/>
              <a:t>07/03/2024</a:t>
            </a:fld>
            <a:endParaRPr lang="en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FBD88BA-FCC1-C534-6031-3248B4081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BCFC334-65B3-BC82-25EA-920B488B3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1B8A5-F12E-4061-AF6B-EA2DCF007C20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91782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72BE79-5976-CD31-9C5B-8CBA17FB5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37EBAC2-36B9-BE79-B74B-2CE6E69C3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CA88F89-E785-4692-6288-854FE5CA0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B584-6982-4F23-8686-26F7CFCDAB13}" type="datetimeFigureOut">
              <a:rPr lang="en-NL" smtClean="0"/>
              <a:t>07/03/2024</a:t>
            </a:fld>
            <a:endParaRPr lang="en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88D2B28-3A2B-1404-28E0-2C2B32D26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29AF78F-81B6-CCB6-0012-8C54D1C25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1B8A5-F12E-4061-AF6B-EA2DCF007C20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57948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A5FF95-DE00-EC6C-AF19-F3F0226C2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77DC83B-645E-912F-0EBC-D0FB538559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1D33C4B-963C-9FB0-6C43-CD9903DD27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C92640F-5A19-A811-AF49-358A6EE97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B584-6982-4F23-8686-26F7CFCDAB13}" type="datetimeFigureOut">
              <a:rPr lang="en-NL" smtClean="0"/>
              <a:t>07/03/2024</a:t>
            </a:fld>
            <a:endParaRPr lang="en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D4769DE-BAFF-0D9B-1BA7-BA2C9DC21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3F4FB37-D866-930E-27E7-C2D5C4B7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1B8A5-F12E-4061-AF6B-EA2DCF007C20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01868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31C28F-6D27-7F31-E842-7C3EC1B8D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00EEBE8-360E-2189-61F2-5C16574A5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69FBB25-81EE-D110-2780-A2ECCBA27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911F69D-AF2D-F70B-64E5-F140BAF2C8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CB8FB-3A19-D84C-7447-5B8DD7AE95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2BD0674-1078-F1DC-4FAF-3D4A937D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B584-6982-4F23-8686-26F7CFCDAB13}" type="datetimeFigureOut">
              <a:rPr lang="en-NL" smtClean="0"/>
              <a:t>07/03/2024</a:t>
            </a:fld>
            <a:endParaRPr lang="en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59DC7B6-5417-CBD7-A9BE-ADBCD13E9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4DA4DED-A52B-190F-3595-026441F90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1B8A5-F12E-4061-AF6B-EA2DCF007C20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798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5CD042-1A50-24AB-EC95-564497032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B02273B-571D-31FC-C379-46B1A1173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B584-6982-4F23-8686-26F7CFCDAB13}" type="datetimeFigureOut">
              <a:rPr lang="en-NL" smtClean="0"/>
              <a:t>07/03/2024</a:t>
            </a:fld>
            <a:endParaRPr lang="en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0A09917-C9B4-B172-05FF-4D9B56CC5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0BA38F3-A776-1A4B-E269-301B3DBBA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1B8A5-F12E-4061-AF6B-EA2DCF007C20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61092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1390D6D-58C6-EE9E-FADB-BCC89DDE7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B584-6982-4F23-8686-26F7CFCDAB13}" type="datetimeFigureOut">
              <a:rPr lang="en-NL" smtClean="0"/>
              <a:t>07/03/2024</a:t>
            </a:fld>
            <a:endParaRPr lang="en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A807C65-1085-E0FE-6F93-429A523B0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9F0E058-B7BD-7D78-83B1-DBE621327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1B8A5-F12E-4061-AF6B-EA2DCF007C20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6349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EC0C42-BBE6-692B-A347-919C3DA81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D80930-51C4-BDBF-0A53-41F2372B8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B29C385-C11D-9152-8F38-7356082563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139E40F-9FE2-4E3B-77B9-A3FEF6B1B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B584-6982-4F23-8686-26F7CFCDAB13}" type="datetimeFigureOut">
              <a:rPr lang="en-NL" smtClean="0"/>
              <a:t>07/03/2024</a:t>
            </a:fld>
            <a:endParaRPr lang="en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697B3AA-18C8-5666-86D0-61A696AA0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E288E8A-DF41-E024-7870-1B412F7A0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1B8A5-F12E-4061-AF6B-EA2DCF007C20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24755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54F668-1E03-A28D-2A9B-68244E7B5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AA8F92C-E274-C6E4-3576-8EB037DD2B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D4D0F65-9592-F389-7749-E2E72FA5C2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F41225B-5B95-CBB7-F3EA-6F1F255FA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B584-6982-4F23-8686-26F7CFCDAB13}" type="datetimeFigureOut">
              <a:rPr lang="en-NL" smtClean="0"/>
              <a:t>07/03/2024</a:t>
            </a:fld>
            <a:endParaRPr lang="en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F7680A8-D785-0E09-39E5-E2DCD62EE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D1D6B51-8BDD-F86F-CC40-7632C7BB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1B8A5-F12E-4061-AF6B-EA2DCF007C20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7937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A6648EF-399D-8E49-8757-DE66931EE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0036C6D-17BB-EA5A-AFC1-2314DDA43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EBCBC9C-38FD-B35C-7808-8B882A000E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EB584-6982-4F23-8686-26F7CFCDAB13}" type="datetimeFigureOut">
              <a:rPr lang="en-NL" smtClean="0"/>
              <a:t>07/03/2024</a:t>
            </a:fld>
            <a:endParaRPr lang="en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7660B29-19A6-6FC8-D3DC-A0021B27FC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93B671-3D2D-8799-2A6D-07D5292445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1B8A5-F12E-4061-AF6B-EA2DCF007C20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80368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294DAECF-8FAF-58C9-BD11-ABB995A4D233}"/>
              </a:ext>
            </a:extLst>
          </p:cNvPr>
          <p:cNvSpPr txBox="1"/>
          <p:nvPr/>
        </p:nvSpPr>
        <p:spPr>
          <a:xfrm>
            <a:off x="604868" y="4579094"/>
            <a:ext cx="4401242" cy="1265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0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600" b="1" i="0" u="none" strike="noStrike" kern="1200" cap="none" spc="0" normalizeH="0" baseline="0" noProof="0" dirty="0">
                <a:ln>
                  <a:noFill/>
                </a:ln>
                <a:solidFill>
                  <a:srgbClr val="E4022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We zijn</a:t>
            </a:r>
            <a:r>
              <a:rPr lang="nl-NL" sz="6600" b="1" dirty="0">
                <a:solidFill>
                  <a:srgbClr val="E4022E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kumimoji="0" lang="nl-NL" sz="6600" b="1" i="0" u="none" strike="noStrike" kern="1200" cap="none" spc="0" normalizeH="0" baseline="0" noProof="0" dirty="0">
                <a:ln>
                  <a:noFill/>
                </a:ln>
                <a:solidFill>
                  <a:srgbClr val="E4022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er.</a:t>
            </a:r>
          </a:p>
        </p:txBody>
      </p:sp>
      <p:pic>
        <p:nvPicPr>
          <p:cNvPr id="4" name="Afbeelding 3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28AC8C17-0D9F-5577-3CC3-F96537593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46" y="-5315"/>
            <a:ext cx="1955828" cy="120967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EB9A6640-357D-3945-1203-BE4DE31B3999}"/>
              </a:ext>
            </a:extLst>
          </p:cNvPr>
          <p:cNvSpPr txBox="1"/>
          <p:nvPr/>
        </p:nvSpPr>
        <p:spPr>
          <a:xfrm>
            <a:off x="648435" y="5247161"/>
            <a:ext cx="4009078" cy="1195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0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In Zuid-Sudan</a:t>
            </a:r>
          </a:p>
        </p:txBody>
      </p:sp>
    </p:spTree>
    <p:extLst>
      <p:ext uri="{BB962C8B-B14F-4D97-AF65-F5344CB8AC3E}">
        <p14:creationId xmlns:p14="http://schemas.microsoft.com/office/powerpoint/2010/main" val="683857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schermafbeelding, vliegtuig, licht, verkeer&#10;&#10;Automatisch gegenereerde beschrijving">
            <a:extLst>
              <a:ext uri="{FF2B5EF4-FFF2-40B4-BE49-F238E27FC236}">
                <a16:creationId xmlns:a16="http://schemas.microsoft.com/office/drawing/2014/main" id="{E173858A-6627-ED0E-FF3F-65124AFD3B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42" y="3847853"/>
            <a:ext cx="5252703" cy="35126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03B5A94-1BF6-D329-9592-3031CFAAF5A9}"/>
              </a:ext>
            </a:extLst>
          </p:cNvPr>
          <p:cNvSpPr txBox="1"/>
          <p:nvPr/>
        </p:nvSpPr>
        <p:spPr>
          <a:xfrm>
            <a:off x="693293" y="1769830"/>
            <a:ext cx="6241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>
                <a:ln>
                  <a:noFill/>
                </a:ln>
                <a:solidFill>
                  <a:srgbClr val="E4022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Noodactie</a:t>
            </a:r>
            <a:r>
              <a:rPr kumimoji="0" lang="nl-NL" sz="2800" b="1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 voor </a:t>
            </a:r>
            <a:r>
              <a:rPr lang="nl-NL" sz="2800" b="1">
                <a:solidFill>
                  <a:srgbClr val="3C3C3B"/>
                </a:solidFill>
                <a:latin typeface="Roboto" panose="02000000000000000000" pitchFamily="2" charset="0"/>
              </a:rPr>
              <a:t>Zuid-Sudan</a:t>
            </a:r>
            <a:endParaRPr kumimoji="0" lang="nl-NL" sz="2800" b="1" i="0" u="none" strike="noStrike" kern="1200" cap="none" spc="0" normalizeH="0" baseline="0" noProof="0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3F2AB2B-95AD-5FC2-7F91-A2077E647907}"/>
              </a:ext>
            </a:extLst>
          </p:cNvPr>
          <p:cNvSpPr txBox="1"/>
          <p:nvPr/>
        </p:nvSpPr>
        <p:spPr>
          <a:xfrm>
            <a:off x="693293" y="2576088"/>
            <a:ext cx="7042518" cy="2355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kern="1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Als gevolg van het conflict tussen de Sudanese Strijdkrachten en de Rapid Support </a:t>
            </a:r>
            <a:r>
              <a:rPr lang="nl-NL" sz="1800" kern="1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Forces</a:t>
            </a:r>
            <a:r>
              <a:rPr lang="nl-NL" sz="1800" kern="1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 Sudan ontstond er een massale ontheemding van burgers.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kern="1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Veel mensen zijn naar het </a:t>
            </a:r>
            <a:r>
              <a:rPr lang="nl-NL" sz="1800" kern="1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Aweil</a:t>
            </a:r>
            <a:r>
              <a:rPr lang="nl-NL" sz="1800" kern="1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-gebied in Zuid-Sudan gevlucht. Hier is veel te weinig voedsel en water beschikbaar. En dat terwijl het moeilijkste seizoen nog moet beginnen.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l-NL" kern="1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2" name="Afbeelding 11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C42C0308-0ED5-60F6-EE38-FB11B97E2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93" y="-3832"/>
            <a:ext cx="1955828" cy="1209674"/>
          </a:xfrm>
          <a:prstGeom prst="rect">
            <a:avLst/>
          </a:prstGeom>
        </p:spPr>
      </p:pic>
      <p:pic>
        <p:nvPicPr>
          <p:cNvPr id="13" name="Picture Placeholder 1" descr="A person carrying a pile of wood&#10;&#10;Description automatically generated">
            <a:extLst>
              <a:ext uri="{FF2B5EF4-FFF2-40B4-BE49-F238E27FC236}">
                <a16:creationId xmlns:a16="http://schemas.microsoft.com/office/drawing/2014/main" id="{91509EF0-A5BF-1570-BC6E-2251B51FD6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463" b="10463"/>
          <a:stretch>
            <a:fillRect/>
          </a:stretch>
        </p:blipFill>
        <p:spPr>
          <a:xfrm rot="5400000">
            <a:off x="6726238" y="1395413"/>
            <a:ext cx="6858000" cy="4067175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C28EB87-F122-2809-A4BE-7CAA6CF8C221}"/>
              </a:ext>
            </a:extLst>
          </p:cNvPr>
          <p:cNvSpPr txBox="1"/>
          <p:nvPr/>
        </p:nvSpPr>
        <p:spPr>
          <a:xfrm>
            <a:off x="697723" y="4880480"/>
            <a:ext cx="6441986" cy="668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b="1" kern="1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Duizenden moeders, kinderen en vaders dreigen te overlijden door tekort aan voedsel</a:t>
            </a:r>
            <a:endParaRPr kumimoji="0" lang="nl-NL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313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schermafbeelding, vliegtuig, licht, verkeer&#10;&#10;Automatisch gegenereerde beschrijving">
            <a:extLst>
              <a:ext uri="{FF2B5EF4-FFF2-40B4-BE49-F238E27FC236}">
                <a16:creationId xmlns:a16="http://schemas.microsoft.com/office/drawing/2014/main" id="{FE2BB86D-8B6E-0B05-F780-62A379093C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2299" y="4694447"/>
            <a:ext cx="4021610" cy="556721"/>
          </a:xfrm>
          <a:prstGeom prst="rect">
            <a:avLst/>
          </a:prstGeom>
        </p:spPr>
      </p:pic>
      <p:pic>
        <p:nvPicPr>
          <p:cNvPr id="19" name="Afbeelding 18" descr="Afbeelding met speler, rood, vasthouden, bal&#10;&#10;Automatisch gegenereerde beschrijving">
            <a:extLst>
              <a:ext uri="{FF2B5EF4-FFF2-40B4-BE49-F238E27FC236}">
                <a16:creationId xmlns:a16="http://schemas.microsoft.com/office/drawing/2014/main" id="{32FA4668-120B-2E6B-1F63-1320870E8E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3236" y="5316157"/>
            <a:ext cx="2651051" cy="52490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8A5E57E-39D8-B063-5DC4-ECF740B0F760}"/>
              </a:ext>
            </a:extLst>
          </p:cNvPr>
          <p:cNvSpPr txBox="1"/>
          <p:nvPr/>
        </p:nvSpPr>
        <p:spPr>
          <a:xfrm>
            <a:off x="1572107" y="2040902"/>
            <a:ext cx="5732303" cy="2150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b="1" kern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ZOA is er. </a:t>
            </a:r>
            <a:r>
              <a:rPr lang="nl-NL" sz="1800" kern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Met acute noodhulp in de vorm van voedselpakketten staan we de meest kwetsbare gezinnen bij. </a:t>
            </a:r>
            <a:br>
              <a:rPr lang="nl-NL" sz="1800" kern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nl-NL" sz="1800" kern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nl-NL" sz="1800" kern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Ook zetten we ons huidige werk in Zuid-Sudan door en steunen we agrarische gezinnen met zaaigoed en gereedschap. </a:t>
            </a:r>
            <a:endParaRPr lang="nl-NL" b="1" i="0" dirty="0"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A1A79A2-69F1-F649-0A42-12888509E6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50" t="16728" r="7532" b="20089"/>
          <a:stretch/>
        </p:blipFill>
        <p:spPr>
          <a:xfrm>
            <a:off x="696496" y="1951741"/>
            <a:ext cx="769847" cy="566796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496C848B-5172-FA43-8C1E-919E5BAB5426}"/>
              </a:ext>
            </a:extLst>
          </p:cNvPr>
          <p:cNvSpPr txBox="1"/>
          <p:nvPr/>
        </p:nvSpPr>
        <p:spPr>
          <a:xfrm>
            <a:off x="2201809" y="5317845"/>
            <a:ext cx="2902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Helpt u ook mee?</a:t>
            </a:r>
            <a:endParaRPr kumimoji="0" lang="en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Placeholder 7">
            <a:extLst>
              <a:ext uri="{FF2B5EF4-FFF2-40B4-BE49-F238E27FC236}">
                <a16:creationId xmlns:a16="http://schemas.microsoft.com/office/drawing/2014/main" id="{541CEDAB-15B2-D227-BBC6-F0AC4B0DEE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1" r="61"/>
          <a:stretch>
            <a:fillRect/>
          </a:stretch>
        </p:blipFill>
        <p:spPr>
          <a:xfrm>
            <a:off x="8121650" y="0"/>
            <a:ext cx="4067175" cy="6858000"/>
          </a:xfrm>
          <a:prstGeom prst="rect">
            <a:avLst/>
          </a:prstGeom>
        </p:spPr>
      </p:pic>
      <p:pic>
        <p:nvPicPr>
          <p:cNvPr id="18" name="Afbeelding 17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8289CEE5-2D65-C90E-C0A4-4433BBA7E6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496" y="-3065"/>
            <a:ext cx="1955828" cy="1209674"/>
          </a:xfrm>
          <a:prstGeom prst="rect">
            <a:avLst/>
          </a:prstGeom>
        </p:spPr>
      </p:pic>
      <p:sp>
        <p:nvSpPr>
          <p:cNvPr id="2" name="Ondertitel 2">
            <a:extLst>
              <a:ext uri="{FF2B5EF4-FFF2-40B4-BE49-F238E27FC236}">
                <a16:creationId xmlns:a16="http://schemas.microsoft.com/office/drawing/2014/main" id="{275C8C87-485D-13B7-CCED-4E55FC0EAA04}"/>
              </a:ext>
            </a:extLst>
          </p:cNvPr>
          <p:cNvSpPr txBox="1">
            <a:spLocks/>
          </p:cNvSpPr>
          <p:nvPr/>
        </p:nvSpPr>
        <p:spPr>
          <a:xfrm>
            <a:off x="1572107" y="4833999"/>
            <a:ext cx="4278716" cy="4987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Uw steun en gebed zijn hard nodig</a:t>
            </a:r>
          </a:p>
        </p:txBody>
      </p:sp>
    </p:spTree>
    <p:extLst>
      <p:ext uri="{BB962C8B-B14F-4D97-AF65-F5344CB8AC3E}">
        <p14:creationId xmlns:p14="http://schemas.microsoft.com/office/powerpoint/2010/main" val="416106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603B5A94-1BF6-D329-9592-3031CFAAF5A9}"/>
              </a:ext>
            </a:extLst>
          </p:cNvPr>
          <p:cNvSpPr txBox="1"/>
          <p:nvPr/>
        </p:nvSpPr>
        <p:spPr>
          <a:xfrm>
            <a:off x="696496" y="1792412"/>
            <a:ext cx="6241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b="1">
                <a:solidFill>
                  <a:srgbClr val="E4022E"/>
                </a:solidFill>
                <a:latin typeface="Roboto" panose="02000000000000000000" pitchFamily="2" charset="0"/>
              </a:rPr>
              <a:t>Verhalen </a:t>
            </a:r>
            <a:r>
              <a:rPr lang="nl-NL" sz="2800" b="1">
                <a:solidFill>
                  <a:srgbClr val="3C3C3B"/>
                </a:solidFill>
                <a:latin typeface="Roboto" panose="02000000000000000000" pitchFamily="2" charset="0"/>
              </a:rPr>
              <a:t>uit Zuid-Sudan</a:t>
            </a:r>
            <a:endParaRPr kumimoji="0" lang="nl-NL" sz="2800" b="1" i="0" u="none" strike="noStrike" kern="1200" cap="none" spc="0" normalizeH="0" baseline="0" noProof="0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3F2AB2B-95AD-5FC2-7F91-A2077E647907}"/>
              </a:ext>
            </a:extLst>
          </p:cNvPr>
          <p:cNvSpPr txBox="1"/>
          <p:nvPr/>
        </p:nvSpPr>
        <p:spPr>
          <a:xfrm>
            <a:off x="696496" y="2664454"/>
            <a:ext cx="6535577" cy="1923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6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Een ZOA medewerker vertelt over de ontmoeting met een moeder:</a:t>
            </a:r>
            <a:endParaRPr lang="en-US" sz="1600" b="1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nl-NL" dirty="0">
                <a:solidFill>
                  <a:srgbClr val="000000"/>
                </a:solidFill>
                <a:latin typeface="Roboto" panose="02000000000000000000" pitchFamily="2" charset="0"/>
              </a:rPr>
            </a:br>
            <a:r>
              <a:rPr lang="nl-NL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‘’De moeder was zó wanhopig, dat ze mij haar baby toegooide met de woorden: "Zorg jij alsjeblieft voor hem, ik kan het niet meer". Dat tekent de situatie voor mij. Hoe radeloos moet je als moeder zijn om dit te doen?’’</a:t>
            </a:r>
          </a:p>
        </p:txBody>
      </p:sp>
      <p:pic>
        <p:nvPicPr>
          <p:cNvPr id="14" name="Afbeelding 13" descr="Afbeelding met kleding, persoon, Menselijk gezicht, jongen&#10;&#10;Automatisch gegenereerde beschrijving">
            <a:extLst>
              <a:ext uri="{FF2B5EF4-FFF2-40B4-BE49-F238E27FC236}">
                <a16:creationId xmlns:a16="http://schemas.microsoft.com/office/drawing/2014/main" id="{4D070C8F-EABA-2517-4829-F143D2F70B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5" r="34871"/>
          <a:stretch/>
        </p:blipFill>
        <p:spPr>
          <a:xfrm>
            <a:off x="8028264" y="0"/>
            <a:ext cx="4163736" cy="6858000"/>
          </a:xfrm>
          <a:prstGeom prst="rect">
            <a:avLst/>
          </a:prstGeom>
        </p:spPr>
      </p:pic>
      <p:pic>
        <p:nvPicPr>
          <p:cNvPr id="15" name="Afbeelding 14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28895DC2-4D74-0600-346A-2E84429EB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496" y="161"/>
            <a:ext cx="1955828" cy="1209674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F856E23-A412-E4D1-05A2-16C3E8F258F1}"/>
              </a:ext>
            </a:extLst>
          </p:cNvPr>
          <p:cNvSpPr txBox="1"/>
          <p:nvPr/>
        </p:nvSpPr>
        <p:spPr>
          <a:xfrm>
            <a:off x="2442167" y="5246018"/>
            <a:ext cx="4669833" cy="34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6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Lees meer over de situatie op zoa.nl/zuid-</a:t>
            </a:r>
            <a:r>
              <a:rPr lang="nl-NL" sz="16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sudan</a:t>
            </a:r>
            <a:endParaRPr kumimoji="0" lang="nl-NL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455917"/>
      </p:ext>
    </p:extLst>
  </p:cSld>
  <p:clrMapOvr>
    <a:masterClrMapping/>
  </p:clrMapOvr>
</p:sld>
</file>

<file path=ppt/theme/theme1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8C7479606C3F488746E8A1893645EB" ma:contentTypeVersion="20" ma:contentTypeDescription="Create a new document." ma:contentTypeScope="" ma:versionID="74ad4b2267ed0f0e7da5bf583a288feb">
  <xsd:schema xmlns:xsd="http://www.w3.org/2001/XMLSchema" xmlns:xs="http://www.w3.org/2001/XMLSchema" xmlns:p="http://schemas.microsoft.com/office/2006/metadata/properties" xmlns:ns1="http://schemas.microsoft.com/sharepoint/v3" xmlns:ns2="0d9a669c-592d-416a-b0f4-427f55dd675f" xmlns:ns3="15c70269-0d87-4d0f-87a5-24901ae0b22a" targetNamespace="http://schemas.microsoft.com/office/2006/metadata/properties" ma:root="true" ma:fieldsID="6e0ca40b12c8df7b4f464cf4b96f8747" ns1:_="" ns2:_="" ns3:_="">
    <xsd:import namespace="http://schemas.microsoft.com/sharepoint/v3"/>
    <xsd:import namespace="0d9a669c-592d-416a-b0f4-427f55dd675f"/>
    <xsd:import namespace="15c70269-0d87-4d0f-87a5-24901ae0b2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9a669c-592d-416a-b0f4-427f55dd67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beecc9f0-76e5-480f-8461-77bca5fbcd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c70269-0d87-4d0f-87a5-24901ae0b22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4e95ed0-6824-4d15-8e61-bb041f792a9f}" ma:internalName="TaxCatchAll" ma:showField="CatchAllData" ma:web="15c70269-0d87-4d0f-87a5-24901ae0b2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15c70269-0d87-4d0f-87a5-24901ae0b22a" xsi:nil="true"/>
    <lcf76f155ced4ddcb4097134ff3c332f xmlns="0d9a669c-592d-416a-b0f4-427f55dd675f">
      <Terms xmlns="http://schemas.microsoft.com/office/infopath/2007/PartnerControls"/>
    </lcf76f155ced4ddcb4097134ff3c332f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96F2681-80C3-4AAA-A814-2DACF6EFBF0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852C2B-C95F-471D-8508-3B8182E13FB3}">
  <ds:schemaRefs>
    <ds:schemaRef ds:uri="0d9a669c-592d-416a-b0f4-427f55dd675f"/>
    <ds:schemaRef ds:uri="15c70269-0d87-4d0f-87a5-24901ae0b22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E9D9932-ED99-4FA4-91F8-599BD3C511C4}">
  <ds:schemaRefs>
    <ds:schemaRef ds:uri="0d9a669c-592d-416a-b0f4-427f55dd675f"/>
    <ds:schemaRef ds:uri="15c70269-0d87-4d0f-87a5-24901ae0b22a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204</Words>
  <Application>Microsoft Office PowerPoint</Application>
  <PresentationFormat>Breedbeeld</PresentationFormat>
  <Paragraphs>13</Paragraphs>
  <Slides>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Roboto</vt:lpstr>
      <vt:lpstr>Roboto Black</vt:lpstr>
      <vt:lpstr>1_Kantoorthema</vt:lpstr>
      <vt:lpstr>PowerPoint-presentatie</vt:lpstr>
      <vt:lpstr>PowerPoint-presentatie</vt:lpstr>
      <vt:lpstr>PowerPoint-presentatie</vt:lpstr>
      <vt:lpstr>PowerPoint-presentatie</vt:lpstr>
    </vt:vector>
  </TitlesOfParts>
  <Company>ZOA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Nld Volunteer - ZOA Netherlands</dc:creator>
  <cp:lastModifiedBy>Janneke  Buitenhuis - ZOA Netherlands</cp:lastModifiedBy>
  <cp:revision>1</cp:revision>
  <dcterms:created xsi:type="dcterms:W3CDTF">2024-03-07T09:21:07Z</dcterms:created>
  <dcterms:modified xsi:type="dcterms:W3CDTF">2024-03-07T15:41:14Z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0x0101004B8C7479606C3F488746E8A1893645EB</vt:lpwstr>
  </property>
  <property fmtid="{D5CDD505-2E9C-101B-9397-08002B2CF9AE}" pid="3" name="MediaServiceImageTags">
    <vt:lpwstr/>
  </property>
</Properties>
</file>